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91" r:id="rId8"/>
    <p:sldId id="292" r:id="rId9"/>
    <p:sldId id="285" r:id="rId10"/>
    <p:sldId id="286" r:id="rId11"/>
    <p:sldId id="287" r:id="rId12"/>
    <p:sldId id="284" r:id="rId13"/>
    <p:sldId id="294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6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9AF49-9A82-4D08-8824-9EC0C31F755A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86485507-E915-4E20-B970-CF35C812F375}">
      <dgm:prSet phldrT="[Text]" custT="1"/>
      <dgm:spPr/>
      <dgm:t>
        <a:bodyPr/>
        <a:lstStyle/>
        <a:p>
          <a:r>
            <a:rPr lang="sk-SK" sz="4000" dirty="0"/>
            <a:t>Programovateľné</a:t>
          </a:r>
        </a:p>
      </dgm:t>
    </dgm:pt>
    <dgm:pt modelId="{1D7C6890-4727-4681-AF85-5662F9E4F95A}" type="parTrans" cxnId="{6AEB7216-8066-48D4-A1C5-ADC7F48278A5}">
      <dgm:prSet/>
      <dgm:spPr/>
      <dgm:t>
        <a:bodyPr/>
        <a:lstStyle/>
        <a:p>
          <a:endParaRPr lang="sk-SK"/>
        </a:p>
      </dgm:t>
    </dgm:pt>
    <dgm:pt modelId="{14DB9DF6-D98A-47AE-9155-F125B3B27A06}" type="sibTrans" cxnId="{6AEB7216-8066-48D4-A1C5-ADC7F48278A5}">
      <dgm:prSet/>
      <dgm:spPr/>
      <dgm:t>
        <a:bodyPr/>
        <a:lstStyle/>
        <a:p>
          <a:endParaRPr lang="sk-SK"/>
        </a:p>
      </dgm:t>
    </dgm:pt>
    <dgm:pt modelId="{565CA36B-6FE8-4D81-8606-AAAA02C8AA9A}">
      <dgm:prSet phldrT="[Text]"/>
      <dgm:spPr/>
      <dgm:t>
        <a:bodyPr/>
        <a:lstStyle/>
        <a:p>
          <a:r>
            <a:rPr lang="sk-SK" dirty="0"/>
            <a:t>Umožňujú nastaviť prepínač, aby sa zapínal/vypínal v konkrétnych časoch</a:t>
          </a:r>
        </a:p>
      </dgm:t>
    </dgm:pt>
    <dgm:pt modelId="{2182E146-3F2C-43FF-BB44-CFE7EF9A9DDB}" type="parTrans" cxnId="{02CF1797-8D82-44EA-8D9C-19AEA2F55784}">
      <dgm:prSet/>
      <dgm:spPr/>
      <dgm:t>
        <a:bodyPr/>
        <a:lstStyle/>
        <a:p>
          <a:endParaRPr lang="sk-SK"/>
        </a:p>
      </dgm:t>
    </dgm:pt>
    <dgm:pt modelId="{8DBD0563-7935-4D87-BAD5-E17321115338}" type="sibTrans" cxnId="{02CF1797-8D82-44EA-8D9C-19AEA2F55784}">
      <dgm:prSet/>
      <dgm:spPr/>
      <dgm:t>
        <a:bodyPr/>
        <a:lstStyle/>
        <a:p>
          <a:endParaRPr lang="sk-SK"/>
        </a:p>
      </dgm:t>
    </dgm:pt>
    <dgm:pt modelId="{D543F794-421D-481F-8FFE-5EAB87727782}">
      <dgm:prSet phldrT="[Text]"/>
      <dgm:spPr/>
      <dgm:t>
        <a:bodyPr/>
        <a:lstStyle/>
        <a:p>
          <a:r>
            <a:rPr lang="sk-SK" dirty="0"/>
            <a:t>Dá sa nastaviť až 7-dňový plán s presnými časmi zapnutia / vypnutia</a:t>
          </a:r>
        </a:p>
      </dgm:t>
    </dgm:pt>
    <dgm:pt modelId="{12BE8FDE-E447-450C-8700-53E41B8A1965}" type="parTrans" cxnId="{25A9A592-7628-46ED-8544-0594F6171CED}">
      <dgm:prSet/>
      <dgm:spPr/>
      <dgm:t>
        <a:bodyPr/>
        <a:lstStyle/>
        <a:p>
          <a:endParaRPr lang="sk-SK"/>
        </a:p>
      </dgm:t>
    </dgm:pt>
    <dgm:pt modelId="{6B388D6D-123E-4014-A0FC-269D0EC4F1F9}" type="sibTrans" cxnId="{25A9A592-7628-46ED-8544-0594F6171CED}">
      <dgm:prSet/>
      <dgm:spPr/>
      <dgm:t>
        <a:bodyPr/>
        <a:lstStyle/>
        <a:p>
          <a:endParaRPr lang="sk-SK"/>
        </a:p>
      </dgm:t>
    </dgm:pt>
    <dgm:pt modelId="{66C03F48-D14A-4F8E-9E3A-3BA2D40450C5}">
      <dgm:prSet phldrT="[Text]" custT="1"/>
      <dgm:spPr/>
      <dgm:t>
        <a:bodyPr/>
        <a:lstStyle/>
        <a:p>
          <a:r>
            <a:rPr lang="sk-SK" sz="4000" dirty="0"/>
            <a:t>Inteligentné</a:t>
          </a:r>
        </a:p>
      </dgm:t>
    </dgm:pt>
    <dgm:pt modelId="{E5987459-5047-42CF-9BFD-C7BB71E8F47F}" type="parTrans" cxnId="{DDF6BF4E-4BC1-4147-9A7F-41206EA7A660}">
      <dgm:prSet/>
      <dgm:spPr/>
      <dgm:t>
        <a:bodyPr/>
        <a:lstStyle/>
        <a:p>
          <a:endParaRPr lang="sk-SK"/>
        </a:p>
      </dgm:t>
    </dgm:pt>
    <dgm:pt modelId="{52648858-DBC1-49CD-9EF0-EAC89BB4AA74}" type="sibTrans" cxnId="{DDF6BF4E-4BC1-4147-9A7F-41206EA7A660}">
      <dgm:prSet/>
      <dgm:spPr/>
      <dgm:t>
        <a:bodyPr/>
        <a:lstStyle/>
        <a:p>
          <a:endParaRPr lang="sk-SK"/>
        </a:p>
      </dgm:t>
    </dgm:pt>
    <dgm:pt modelId="{1C272508-DE1B-4EED-A6DD-BAFB143CACFC}">
      <dgm:prSet phldrT="[Text]"/>
      <dgm:spPr/>
      <dgm:t>
        <a:bodyPr/>
        <a:lstStyle/>
        <a:p>
          <a:r>
            <a:rPr lang="sk-SK" dirty="0"/>
            <a:t>Diaľkové ovládanie </a:t>
          </a:r>
          <a:r>
            <a:rPr lang="sk-SK" dirty="0">
              <a:sym typeface="Symbol" panose="05050102010706020507" pitchFamily="18" charset="2"/>
            </a:rPr>
            <a:t></a:t>
          </a:r>
          <a:r>
            <a:rPr lang="sk-SK" dirty="0"/>
            <a:t> umožňujú používať smartphone na nastavenie časovača, zapínanie/vypínanie svetiel atď.</a:t>
          </a:r>
        </a:p>
      </dgm:t>
    </dgm:pt>
    <dgm:pt modelId="{030E6E23-396B-4907-89D0-416D6B6C950E}" type="parTrans" cxnId="{B17CBAEB-4576-4C96-8DAB-4FE78816551F}">
      <dgm:prSet/>
      <dgm:spPr/>
      <dgm:t>
        <a:bodyPr/>
        <a:lstStyle/>
        <a:p>
          <a:endParaRPr lang="sk-SK"/>
        </a:p>
      </dgm:t>
    </dgm:pt>
    <dgm:pt modelId="{70CFD7CA-C37D-4013-BDD5-3C3727AB5F9D}" type="sibTrans" cxnId="{B17CBAEB-4576-4C96-8DAB-4FE78816551F}">
      <dgm:prSet/>
      <dgm:spPr/>
      <dgm:t>
        <a:bodyPr/>
        <a:lstStyle/>
        <a:p>
          <a:endParaRPr lang="sk-SK"/>
        </a:p>
      </dgm:t>
    </dgm:pt>
    <dgm:pt modelId="{7801D319-2D28-4F62-9957-BB8AFD5D97CD}">
      <dgm:prSet phldrT="[Text]"/>
      <dgm:spPr/>
      <dgm:t>
        <a:bodyPr/>
        <a:lstStyle/>
        <a:p>
          <a:r>
            <a:rPr lang="sk-SK" dirty="0"/>
            <a:t>Ľahko sa nastavujú a sú veľmi efektívne</a:t>
          </a:r>
        </a:p>
      </dgm:t>
    </dgm:pt>
    <dgm:pt modelId="{DCBA255D-F4F2-452F-B486-E91E32BF2355}" type="parTrans" cxnId="{3CB8048C-31FC-40A3-B494-AAC7DEDB2D7A}">
      <dgm:prSet/>
      <dgm:spPr/>
      <dgm:t>
        <a:bodyPr/>
        <a:lstStyle/>
        <a:p>
          <a:endParaRPr lang="sk-SK"/>
        </a:p>
      </dgm:t>
    </dgm:pt>
    <dgm:pt modelId="{012B5B84-F702-445C-820E-7DEEBBC86318}" type="sibTrans" cxnId="{3CB8048C-31FC-40A3-B494-AAC7DEDB2D7A}">
      <dgm:prSet/>
      <dgm:spPr/>
      <dgm:t>
        <a:bodyPr/>
        <a:lstStyle/>
        <a:p>
          <a:endParaRPr lang="sk-SK"/>
        </a:p>
      </dgm:t>
    </dgm:pt>
    <dgm:pt modelId="{86A806A6-14AA-4625-B5EC-288D22D78542}">
      <dgm:prSet phldrT="[Text]"/>
      <dgm:spPr/>
      <dgm:t>
        <a:bodyPr/>
        <a:lstStyle/>
        <a:p>
          <a:r>
            <a:rPr lang="sk-SK"/>
            <a:t>Sú podobné niektorým mechanickým časovačom </a:t>
          </a:r>
          <a:r>
            <a:rPr lang="sk-SK">
              <a:sym typeface="Symbol" panose="05050102010706020507" pitchFamily="18" charset="2"/>
            </a:rPr>
            <a:t></a:t>
          </a:r>
          <a:r>
            <a:rPr lang="sk-SK"/>
            <a:t> môžu mať niekoľko cyklov zapínania a vypínania za 24 hodín</a:t>
          </a:r>
          <a:endParaRPr lang="sk-SK" dirty="0"/>
        </a:p>
      </dgm:t>
    </dgm:pt>
    <dgm:pt modelId="{E5B8BE06-AFA5-4A42-A563-8F88DB6BBDFB}" type="parTrans" cxnId="{33A09C4B-4D1F-4AC5-9665-07744AEBA70F}">
      <dgm:prSet/>
      <dgm:spPr/>
      <dgm:t>
        <a:bodyPr/>
        <a:lstStyle/>
        <a:p>
          <a:endParaRPr lang="sk-SK"/>
        </a:p>
      </dgm:t>
    </dgm:pt>
    <dgm:pt modelId="{6DA056A0-E0B7-48F4-99DD-57F5CE63266A}" type="sibTrans" cxnId="{33A09C4B-4D1F-4AC5-9665-07744AEBA70F}">
      <dgm:prSet/>
      <dgm:spPr/>
      <dgm:t>
        <a:bodyPr/>
        <a:lstStyle/>
        <a:p>
          <a:endParaRPr lang="sk-SK"/>
        </a:p>
      </dgm:t>
    </dgm:pt>
    <dgm:pt modelId="{7A2367EA-CCC2-4ABB-9DBC-236A8BD8DCD9}">
      <dgm:prSet/>
      <dgm:spPr/>
      <dgm:t>
        <a:bodyPr/>
        <a:lstStyle/>
        <a:p>
          <a:r>
            <a:rPr lang="sk-SK" dirty="0"/>
            <a:t>Je možné ich naprogramovať na viac ako 1 deň</a:t>
          </a:r>
        </a:p>
      </dgm:t>
    </dgm:pt>
    <dgm:pt modelId="{6A813BF0-4512-41DA-B54F-C77229E05EFF}" type="parTrans" cxnId="{9113595B-0348-4194-B937-168F81253551}">
      <dgm:prSet/>
      <dgm:spPr/>
      <dgm:t>
        <a:bodyPr/>
        <a:lstStyle/>
        <a:p>
          <a:endParaRPr lang="sk-SK"/>
        </a:p>
      </dgm:t>
    </dgm:pt>
    <dgm:pt modelId="{2204E403-7B62-40C6-A14C-B8A9010FF478}" type="sibTrans" cxnId="{9113595B-0348-4194-B937-168F81253551}">
      <dgm:prSet/>
      <dgm:spPr/>
      <dgm:t>
        <a:bodyPr/>
        <a:lstStyle/>
        <a:p>
          <a:endParaRPr lang="sk-SK"/>
        </a:p>
      </dgm:t>
    </dgm:pt>
    <dgm:pt modelId="{54F0C444-7E99-4CBF-B782-8EC2AB283F24}">
      <dgm:prSet phldrT="[Text]"/>
      <dgm:spPr/>
      <dgm:t>
        <a:bodyPr/>
        <a:lstStyle/>
        <a:p>
          <a:r>
            <a:rPr lang="sk-SK" dirty="0"/>
            <a:t>Hlasové ovládanie </a:t>
          </a:r>
          <a:r>
            <a:rPr lang="sk-SK" dirty="0">
              <a:sym typeface="Symbol" panose="05050102010706020507" pitchFamily="18" charset="2"/>
            </a:rPr>
            <a:t></a:t>
          </a:r>
          <a:r>
            <a:rPr lang="sk-SK" dirty="0"/>
            <a:t> dajú sa spárovať s </a:t>
          </a:r>
          <a:r>
            <a:rPr lang="sk-SK" dirty="0" err="1"/>
            <a:t>Alexou</a:t>
          </a:r>
          <a:r>
            <a:rPr lang="sk-SK" dirty="0"/>
            <a:t> alebo Google Home</a:t>
          </a:r>
        </a:p>
      </dgm:t>
    </dgm:pt>
    <dgm:pt modelId="{C1E0F36D-4075-4CC6-A0B5-6788C18304CB}" type="parTrans" cxnId="{0C1E8840-B463-4A83-BB6C-69F500160C5A}">
      <dgm:prSet/>
      <dgm:spPr/>
      <dgm:t>
        <a:bodyPr/>
        <a:lstStyle/>
        <a:p>
          <a:endParaRPr lang="sk-SK"/>
        </a:p>
      </dgm:t>
    </dgm:pt>
    <dgm:pt modelId="{86FCEDE2-4DF3-4E01-AD86-656D81484E27}" type="sibTrans" cxnId="{0C1E8840-B463-4A83-BB6C-69F500160C5A}">
      <dgm:prSet/>
      <dgm:spPr/>
      <dgm:t>
        <a:bodyPr/>
        <a:lstStyle/>
        <a:p>
          <a:endParaRPr lang="sk-SK"/>
        </a:p>
      </dgm:t>
    </dgm:pt>
    <dgm:pt modelId="{ED6BA212-B985-4E1A-B437-661E519C3205}" type="pres">
      <dgm:prSet presAssocID="{0D79AF49-9A82-4D08-8824-9EC0C31F755A}" presName="theList" presStyleCnt="0">
        <dgm:presLayoutVars>
          <dgm:dir/>
          <dgm:animLvl val="lvl"/>
          <dgm:resizeHandles val="exact"/>
        </dgm:presLayoutVars>
      </dgm:prSet>
      <dgm:spPr/>
    </dgm:pt>
    <dgm:pt modelId="{3FCB42E4-6F03-439D-BC46-6AD0D42180E6}" type="pres">
      <dgm:prSet presAssocID="{86485507-E915-4E20-B970-CF35C812F375}" presName="compNode" presStyleCnt="0"/>
      <dgm:spPr/>
    </dgm:pt>
    <dgm:pt modelId="{8E84936C-3AED-4132-B7CA-94CDD3CE34E3}" type="pres">
      <dgm:prSet presAssocID="{86485507-E915-4E20-B970-CF35C812F375}" presName="aNode" presStyleLbl="bgShp" presStyleIdx="0" presStyleCnt="2"/>
      <dgm:spPr/>
    </dgm:pt>
    <dgm:pt modelId="{F7187E84-DE00-4451-8ABC-C9555B836187}" type="pres">
      <dgm:prSet presAssocID="{86485507-E915-4E20-B970-CF35C812F375}" presName="textNode" presStyleLbl="bgShp" presStyleIdx="0" presStyleCnt="2"/>
      <dgm:spPr/>
    </dgm:pt>
    <dgm:pt modelId="{2A071D1D-B09F-44A0-BD7F-907DAB78053B}" type="pres">
      <dgm:prSet presAssocID="{86485507-E915-4E20-B970-CF35C812F375}" presName="compChildNode" presStyleCnt="0"/>
      <dgm:spPr/>
    </dgm:pt>
    <dgm:pt modelId="{17671FE8-F4DE-45DC-A031-BB7F753E5A57}" type="pres">
      <dgm:prSet presAssocID="{86485507-E915-4E20-B970-CF35C812F375}" presName="theInnerList" presStyleCnt="0"/>
      <dgm:spPr/>
    </dgm:pt>
    <dgm:pt modelId="{6B01A4CE-DDE2-4E65-AE29-F34827FFBD4B}" type="pres">
      <dgm:prSet presAssocID="{565CA36B-6FE8-4D81-8606-AAAA02C8AA9A}" presName="childNode" presStyleLbl="node1" presStyleIdx="0" presStyleCnt="7">
        <dgm:presLayoutVars>
          <dgm:bulletEnabled val="1"/>
        </dgm:presLayoutVars>
      </dgm:prSet>
      <dgm:spPr/>
    </dgm:pt>
    <dgm:pt modelId="{0FDC29DA-7354-4E4E-B783-C601E178844F}" type="pres">
      <dgm:prSet presAssocID="{565CA36B-6FE8-4D81-8606-AAAA02C8AA9A}" presName="aSpace2" presStyleCnt="0"/>
      <dgm:spPr/>
    </dgm:pt>
    <dgm:pt modelId="{84FA2914-9239-4493-8B64-B146AE11C633}" type="pres">
      <dgm:prSet presAssocID="{86A806A6-14AA-4625-B5EC-288D22D78542}" presName="childNode" presStyleLbl="node1" presStyleIdx="1" presStyleCnt="7">
        <dgm:presLayoutVars>
          <dgm:bulletEnabled val="1"/>
        </dgm:presLayoutVars>
      </dgm:prSet>
      <dgm:spPr/>
    </dgm:pt>
    <dgm:pt modelId="{6ECD2609-5BD7-4B77-B4E3-D53E0030FC0A}" type="pres">
      <dgm:prSet presAssocID="{86A806A6-14AA-4625-B5EC-288D22D78542}" presName="aSpace2" presStyleCnt="0"/>
      <dgm:spPr/>
    </dgm:pt>
    <dgm:pt modelId="{0EC3F0AE-6759-4455-A2DA-A32D7A397426}" type="pres">
      <dgm:prSet presAssocID="{7A2367EA-CCC2-4ABB-9DBC-236A8BD8DCD9}" presName="childNode" presStyleLbl="node1" presStyleIdx="2" presStyleCnt="7">
        <dgm:presLayoutVars>
          <dgm:bulletEnabled val="1"/>
        </dgm:presLayoutVars>
      </dgm:prSet>
      <dgm:spPr/>
    </dgm:pt>
    <dgm:pt modelId="{46AF082E-A235-41D4-AF6A-BB03394DCCF9}" type="pres">
      <dgm:prSet presAssocID="{7A2367EA-CCC2-4ABB-9DBC-236A8BD8DCD9}" presName="aSpace2" presStyleCnt="0"/>
      <dgm:spPr/>
    </dgm:pt>
    <dgm:pt modelId="{BA84F60C-B5EA-4B74-8AC5-8C10E5FEC427}" type="pres">
      <dgm:prSet presAssocID="{D543F794-421D-481F-8FFE-5EAB87727782}" presName="childNode" presStyleLbl="node1" presStyleIdx="3" presStyleCnt="7">
        <dgm:presLayoutVars>
          <dgm:bulletEnabled val="1"/>
        </dgm:presLayoutVars>
      </dgm:prSet>
      <dgm:spPr/>
    </dgm:pt>
    <dgm:pt modelId="{E433FDB0-7C4E-41CE-A755-526D7E47F477}" type="pres">
      <dgm:prSet presAssocID="{86485507-E915-4E20-B970-CF35C812F375}" presName="aSpace" presStyleCnt="0"/>
      <dgm:spPr/>
    </dgm:pt>
    <dgm:pt modelId="{3C759489-AA0B-46FA-AFCC-D75914AA04B7}" type="pres">
      <dgm:prSet presAssocID="{66C03F48-D14A-4F8E-9E3A-3BA2D40450C5}" presName="compNode" presStyleCnt="0"/>
      <dgm:spPr/>
    </dgm:pt>
    <dgm:pt modelId="{8341E6D3-D182-46CD-84F8-F6043C3DAE91}" type="pres">
      <dgm:prSet presAssocID="{66C03F48-D14A-4F8E-9E3A-3BA2D40450C5}" presName="aNode" presStyleLbl="bgShp" presStyleIdx="1" presStyleCnt="2"/>
      <dgm:spPr/>
    </dgm:pt>
    <dgm:pt modelId="{503AA94C-9622-4FD3-AD05-A678D3D82D3C}" type="pres">
      <dgm:prSet presAssocID="{66C03F48-D14A-4F8E-9E3A-3BA2D40450C5}" presName="textNode" presStyleLbl="bgShp" presStyleIdx="1" presStyleCnt="2"/>
      <dgm:spPr/>
    </dgm:pt>
    <dgm:pt modelId="{B842F32A-FABD-4251-BDB1-65FF4E7FDA3F}" type="pres">
      <dgm:prSet presAssocID="{66C03F48-D14A-4F8E-9E3A-3BA2D40450C5}" presName="compChildNode" presStyleCnt="0"/>
      <dgm:spPr/>
    </dgm:pt>
    <dgm:pt modelId="{3E2B1EA4-5591-4C24-AEBB-DDE60D15F5EA}" type="pres">
      <dgm:prSet presAssocID="{66C03F48-D14A-4F8E-9E3A-3BA2D40450C5}" presName="theInnerList" presStyleCnt="0"/>
      <dgm:spPr/>
    </dgm:pt>
    <dgm:pt modelId="{7F71A617-7B25-4074-AEC4-AB5AF042C2DD}" type="pres">
      <dgm:prSet presAssocID="{1C272508-DE1B-4EED-A6DD-BAFB143CACFC}" presName="childNode" presStyleLbl="node1" presStyleIdx="4" presStyleCnt="7">
        <dgm:presLayoutVars>
          <dgm:bulletEnabled val="1"/>
        </dgm:presLayoutVars>
      </dgm:prSet>
      <dgm:spPr/>
    </dgm:pt>
    <dgm:pt modelId="{BBAD41AC-9350-466D-B8B8-A6ECE0983195}" type="pres">
      <dgm:prSet presAssocID="{1C272508-DE1B-4EED-A6DD-BAFB143CACFC}" presName="aSpace2" presStyleCnt="0"/>
      <dgm:spPr/>
    </dgm:pt>
    <dgm:pt modelId="{85522838-8748-4272-9DEF-FD950C08ED9E}" type="pres">
      <dgm:prSet presAssocID="{54F0C444-7E99-4CBF-B782-8EC2AB283F24}" presName="childNode" presStyleLbl="node1" presStyleIdx="5" presStyleCnt="7">
        <dgm:presLayoutVars>
          <dgm:bulletEnabled val="1"/>
        </dgm:presLayoutVars>
      </dgm:prSet>
      <dgm:spPr/>
    </dgm:pt>
    <dgm:pt modelId="{9D816B9E-7F37-42D2-B8D5-BDEFAF4C2B69}" type="pres">
      <dgm:prSet presAssocID="{54F0C444-7E99-4CBF-B782-8EC2AB283F24}" presName="aSpace2" presStyleCnt="0"/>
      <dgm:spPr/>
    </dgm:pt>
    <dgm:pt modelId="{EDA6CD35-232C-4EA6-BB0B-671415A6E7E6}" type="pres">
      <dgm:prSet presAssocID="{7801D319-2D28-4F62-9957-BB8AFD5D97CD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7C44E510-E4F0-48F3-80AC-48D77C39896B}" type="presOf" srcId="{0D79AF49-9A82-4D08-8824-9EC0C31F755A}" destId="{ED6BA212-B985-4E1A-B437-661E519C3205}" srcOrd="0" destOrd="0" presId="urn:microsoft.com/office/officeart/2005/8/layout/lProcess2"/>
    <dgm:cxn modelId="{6AEB7216-8066-48D4-A1C5-ADC7F48278A5}" srcId="{0D79AF49-9A82-4D08-8824-9EC0C31F755A}" destId="{86485507-E915-4E20-B970-CF35C812F375}" srcOrd="0" destOrd="0" parTransId="{1D7C6890-4727-4681-AF85-5662F9E4F95A}" sibTransId="{14DB9DF6-D98A-47AE-9155-F125B3B27A06}"/>
    <dgm:cxn modelId="{87D5E81D-3DA9-4CAE-AC20-391482F1188F}" type="presOf" srcId="{D543F794-421D-481F-8FFE-5EAB87727782}" destId="{BA84F60C-B5EA-4B74-8AC5-8C10E5FEC427}" srcOrd="0" destOrd="0" presId="urn:microsoft.com/office/officeart/2005/8/layout/lProcess2"/>
    <dgm:cxn modelId="{D00CF625-051C-4061-A799-12EC8DD2B99F}" type="presOf" srcId="{7A2367EA-CCC2-4ABB-9DBC-236A8BD8DCD9}" destId="{0EC3F0AE-6759-4455-A2DA-A32D7A397426}" srcOrd="0" destOrd="0" presId="urn:microsoft.com/office/officeart/2005/8/layout/lProcess2"/>
    <dgm:cxn modelId="{1042BA3F-4E2F-4F58-B712-1D742DB13122}" type="presOf" srcId="{86485507-E915-4E20-B970-CF35C812F375}" destId="{8E84936C-3AED-4132-B7CA-94CDD3CE34E3}" srcOrd="0" destOrd="0" presId="urn:microsoft.com/office/officeart/2005/8/layout/lProcess2"/>
    <dgm:cxn modelId="{0C1E8840-B463-4A83-BB6C-69F500160C5A}" srcId="{66C03F48-D14A-4F8E-9E3A-3BA2D40450C5}" destId="{54F0C444-7E99-4CBF-B782-8EC2AB283F24}" srcOrd="1" destOrd="0" parTransId="{C1E0F36D-4075-4CC6-A0B5-6788C18304CB}" sibTransId="{86FCEDE2-4DF3-4E01-AD86-656D81484E27}"/>
    <dgm:cxn modelId="{9113595B-0348-4194-B937-168F81253551}" srcId="{86485507-E915-4E20-B970-CF35C812F375}" destId="{7A2367EA-CCC2-4ABB-9DBC-236A8BD8DCD9}" srcOrd="2" destOrd="0" parTransId="{6A813BF0-4512-41DA-B54F-C77229E05EFF}" sibTransId="{2204E403-7B62-40C6-A14C-B8A9010FF478}"/>
    <dgm:cxn modelId="{CE163E63-BD9D-4BB2-BF07-AFAFE01A6A62}" type="presOf" srcId="{66C03F48-D14A-4F8E-9E3A-3BA2D40450C5}" destId="{503AA94C-9622-4FD3-AD05-A678D3D82D3C}" srcOrd="1" destOrd="0" presId="urn:microsoft.com/office/officeart/2005/8/layout/lProcess2"/>
    <dgm:cxn modelId="{28132E68-C842-424C-A8B9-74DA292BB1DA}" type="presOf" srcId="{54F0C444-7E99-4CBF-B782-8EC2AB283F24}" destId="{85522838-8748-4272-9DEF-FD950C08ED9E}" srcOrd="0" destOrd="0" presId="urn:microsoft.com/office/officeart/2005/8/layout/lProcess2"/>
    <dgm:cxn modelId="{33A09C4B-4D1F-4AC5-9665-07744AEBA70F}" srcId="{86485507-E915-4E20-B970-CF35C812F375}" destId="{86A806A6-14AA-4625-B5EC-288D22D78542}" srcOrd="1" destOrd="0" parTransId="{E5B8BE06-AFA5-4A42-A563-8F88DB6BBDFB}" sibTransId="{6DA056A0-E0B7-48F4-99DD-57F5CE63266A}"/>
    <dgm:cxn modelId="{0F79724E-F459-4239-89E4-46BECFEA5BF1}" type="presOf" srcId="{565CA36B-6FE8-4D81-8606-AAAA02C8AA9A}" destId="{6B01A4CE-DDE2-4E65-AE29-F34827FFBD4B}" srcOrd="0" destOrd="0" presId="urn:microsoft.com/office/officeart/2005/8/layout/lProcess2"/>
    <dgm:cxn modelId="{DDF6BF4E-4BC1-4147-9A7F-41206EA7A660}" srcId="{0D79AF49-9A82-4D08-8824-9EC0C31F755A}" destId="{66C03F48-D14A-4F8E-9E3A-3BA2D40450C5}" srcOrd="1" destOrd="0" parTransId="{E5987459-5047-42CF-9BFD-C7BB71E8F47F}" sibTransId="{52648858-DBC1-49CD-9EF0-EAC89BB4AA74}"/>
    <dgm:cxn modelId="{DE6A0370-D741-4D25-B180-44C881807D2F}" type="presOf" srcId="{86A806A6-14AA-4625-B5EC-288D22D78542}" destId="{84FA2914-9239-4493-8B64-B146AE11C633}" srcOrd="0" destOrd="0" presId="urn:microsoft.com/office/officeart/2005/8/layout/lProcess2"/>
    <dgm:cxn modelId="{84E86172-7EF2-44E2-9563-E123023D3184}" type="presOf" srcId="{1C272508-DE1B-4EED-A6DD-BAFB143CACFC}" destId="{7F71A617-7B25-4074-AEC4-AB5AF042C2DD}" srcOrd="0" destOrd="0" presId="urn:microsoft.com/office/officeart/2005/8/layout/lProcess2"/>
    <dgm:cxn modelId="{C281D854-3976-4895-A111-057CBE49124B}" type="presOf" srcId="{66C03F48-D14A-4F8E-9E3A-3BA2D40450C5}" destId="{8341E6D3-D182-46CD-84F8-F6043C3DAE91}" srcOrd="0" destOrd="0" presId="urn:microsoft.com/office/officeart/2005/8/layout/lProcess2"/>
    <dgm:cxn modelId="{3CB8048C-31FC-40A3-B494-AAC7DEDB2D7A}" srcId="{66C03F48-D14A-4F8E-9E3A-3BA2D40450C5}" destId="{7801D319-2D28-4F62-9957-BB8AFD5D97CD}" srcOrd="2" destOrd="0" parTransId="{DCBA255D-F4F2-452F-B486-E91E32BF2355}" sibTransId="{012B5B84-F702-445C-820E-7DEEBBC86318}"/>
    <dgm:cxn modelId="{25A9A592-7628-46ED-8544-0594F6171CED}" srcId="{86485507-E915-4E20-B970-CF35C812F375}" destId="{D543F794-421D-481F-8FFE-5EAB87727782}" srcOrd="3" destOrd="0" parTransId="{12BE8FDE-E447-450C-8700-53E41B8A1965}" sibTransId="{6B388D6D-123E-4014-A0FC-269D0EC4F1F9}"/>
    <dgm:cxn modelId="{02CF1797-8D82-44EA-8D9C-19AEA2F55784}" srcId="{86485507-E915-4E20-B970-CF35C812F375}" destId="{565CA36B-6FE8-4D81-8606-AAAA02C8AA9A}" srcOrd="0" destOrd="0" parTransId="{2182E146-3F2C-43FF-BB44-CFE7EF9A9DDB}" sibTransId="{8DBD0563-7935-4D87-BAD5-E17321115338}"/>
    <dgm:cxn modelId="{29282EA9-3661-4701-95C9-F01B2025D7B0}" type="presOf" srcId="{7801D319-2D28-4F62-9957-BB8AFD5D97CD}" destId="{EDA6CD35-232C-4EA6-BB0B-671415A6E7E6}" srcOrd="0" destOrd="0" presId="urn:microsoft.com/office/officeart/2005/8/layout/lProcess2"/>
    <dgm:cxn modelId="{802698BD-554D-4DDB-B9DD-E7A56A42F75A}" type="presOf" srcId="{86485507-E915-4E20-B970-CF35C812F375}" destId="{F7187E84-DE00-4451-8ABC-C9555B836187}" srcOrd="1" destOrd="0" presId="urn:microsoft.com/office/officeart/2005/8/layout/lProcess2"/>
    <dgm:cxn modelId="{B17CBAEB-4576-4C96-8DAB-4FE78816551F}" srcId="{66C03F48-D14A-4F8E-9E3A-3BA2D40450C5}" destId="{1C272508-DE1B-4EED-A6DD-BAFB143CACFC}" srcOrd="0" destOrd="0" parTransId="{030E6E23-396B-4907-89D0-416D6B6C950E}" sibTransId="{70CFD7CA-C37D-4013-BDD5-3C3727AB5F9D}"/>
    <dgm:cxn modelId="{ECAD0431-8EA1-40DE-92A7-AA1A518D260A}" type="presParOf" srcId="{ED6BA212-B985-4E1A-B437-661E519C3205}" destId="{3FCB42E4-6F03-439D-BC46-6AD0D42180E6}" srcOrd="0" destOrd="0" presId="urn:microsoft.com/office/officeart/2005/8/layout/lProcess2"/>
    <dgm:cxn modelId="{8DA19B1F-47E2-4B3E-BF2C-5603EFC6879F}" type="presParOf" srcId="{3FCB42E4-6F03-439D-BC46-6AD0D42180E6}" destId="{8E84936C-3AED-4132-B7CA-94CDD3CE34E3}" srcOrd="0" destOrd="0" presId="urn:microsoft.com/office/officeart/2005/8/layout/lProcess2"/>
    <dgm:cxn modelId="{115690F5-7078-42ED-B1D1-CA2E04FAEDA6}" type="presParOf" srcId="{3FCB42E4-6F03-439D-BC46-6AD0D42180E6}" destId="{F7187E84-DE00-4451-8ABC-C9555B836187}" srcOrd="1" destOrd="0" presId="urn:microsoft.com/office/officeart/2005/8/layout/lProcess2"/>
    <dgm:cxn modelId="{E01D7948-4402-4CDD-9E95-75F09F084B78}" type="presParOf" srcId="{3FCB42E4-6F03-439D-BC46-6AD0D42180E6}" destId="{2A071D1D-B09F-44A0-BD7F-907DAB78053B}" srcOrd="2" destOrd="0" presId="urn:microsoft.com/office/officeart/2005/8/layout/lProcess2"/>
    <dgm:cxn modelId="{CB8E471B-CE2A-4B73-8323-2B96233E9420}" type="presParOf" srcId="{2A071D1D-B09F-44A0-BD7F-907DAB78053B}" destId="{17671FE8-F4DE-45DC-A031-BB7F753E5A57}" srcOrd="0" destOrd="0" presId="urn:microsoft.com/office/officeart/2005/8/layout/lProcess2"/>
    <dgm:cxn modelId="{40A65163-EFA3-4078-A230-AD426DDCC680}" type="presParOf" srcId="{17671FE8-F4DE-45DC-A031-BB7F753E5A57}" destId="{6B01A4CE-DDE2-4E65-AE29-F34827FFBD4B}" srcOrd="0" destOrd="0" presId="urn:microsoft.com/office/officeart/2005/8/layout/lProcess2"/>
    <dgm:cxn modelId="{9FB27031-0BBB-4DA5-96FA-5487787D8B69}" type="presParOf" srcId="{17671FE8-F4DE-45DC-A031-BB7F753E5A57}" destId="{0FDC29DA-7354-4E4E-B783-C601E178844F}" srcOrd="1" destOrd="0" presId="urn:microsoft.com/office/officeart/2005/8/layout/lProcess2"/>
    <dgm:cxn modelId="{C8618F43-A1CA-425D-9D91-8DFB59A9E91B}" type="presParOf" srcId="{17671FE8-F4DE-45DC-A031-BB7F753E5A57}" destId="{84FA2914-9239-4493-8B64-B146AE11C633}" srcOrd="2" destOrd="0" presId="urn:microsoft.com/office/officeart/2005/8/layout/lProcess2"/>
    <dgm:cxn modelId="{D52EB132-3D96-436D-A2E9-8A17E4AA8E73}" type="presParOf" srcId="{17671FE8-F4DE-45DC-A031-BB7F753E5A57}" destId="{6ECD2609-5BD7-4B77-B4E3-D53E0030FC0A}" srcOrd="3" destOrd="0" presId="urn:microsoft.com/office/officeart/2005/8/layout/lProcess2"/>
    <dgm:cxn modelId="{F86EB53A-090D-4224-BF16-67A1E4C58910}" type="presParOf" srcId="{17671FE8-F4DE-45DC-A031-BB7F753E5A57}" destId="{0EC3F0AE-6759-4455-A2DA-A32D7A397426}" srcOrd="4" destOrd="0" presId="urn:microsoft.com/office/officeart/2005/8/layout/lProcess2"/>
    <dgm:cxn modelId="{8E1FA6AE-B1D1-4793-8967-0E114EC6FCEC}" type="presParOf" srcId="{17671FE8-F4DE-45DC-A031-BB7F753E5A57}" destId="{46AF082E-A235-41D4-AF6A-BB03394DCCF9}" srcOrd="5" destOrd="0" presId="urn:microsoft.com/office/officeart/2005/8/layout/lProcess2"/>
    <dgm:cxn modelId="{0E52583B-0A13-4D1F-B8E9-841A113B3F8D}" type="presParOf" srcId="{17671FE8-F4DE-45DC-A031-BB7F753E5A57}" destId="{BA84F60C-B5EA-4B74-8AC5-8C10E5FEC427}" srcOrd="6" destOrd="0" presId="urn:microsoft.com/office/officeart/2005/8/layout/lProcess2"/>
    <dgm:cxn modelId="{59810147-7326-4904-A977-42D2C4D2B933}" type="presParOf" srcId="{ED6BA212-B985-4E1A-B437-661E519C3205}" destId="{E433FDB0-7C4E-41CE-A755-526D7E47F477}" srcOrd="1" destOrd="0" presId="urn:microsoft.com/office/officeart/2005/8/layout/lProcess2"/>
    <dgm:cxn modelId="{74E0538D-84AE-4BE5-A855-35C6755D8859}" type="presParOf" srcId="{ED6BA212-B985-4E1A-B437-661E519C3205}" destId="{3C759489-AA0B-46FA-AFCC-D75914AA04B7}" srcOrd="2" destOrd="0" presId="urn:microsoft.com/office/officeart/2005/8/layout/lProcess2"/>
    <dgm:cxn modelId="{58DF4889-308D-42BE-A4C1-661EFB097CDA}" type="presParOf" srcId="{3C759489-AA0B-46FA-AFCC-D75914AA04B7}" destId="{8341E6D3-D182-46CD-84F8-F6043C3DAE91}" srcOrd="0" destOrd="0" presId="urn:microsoft.com/office/officeart/2005/8/layout/lProcess2"/>
    <dgm:cxn modelId="{B37259B0-9905-4064-975B-A9FAA1D3804B}" type="presParOf" srcId="{3C759489-AA0B-46FA-AFCC-D75914AA04B7}" destId="{503AA94C-9622-4FD3-AD05-A678D3D82D3C}" srcOrd="1" destOrd="0" presId="urn:microsoft.com/office/officeart/2005/8/layout/lProcess2"/>
    <dgm:cxn modelId="{6C1CF14C-DF1B-4B7C-AF6B-8B3D9CCB87B9}" type="presParOf" srcId="{3C759489-AA0B-46FA-AFCC-D75914AA04B7}" destId="{B842F32A-FABD-4251-BDB1-65FF4E7FDA3F}" srcOrd="2" destOrd="0" presId="urn:microsoft.com/office/officeart/2005/8/layout/lProcess2"/>
    <dgm:cxn modelId="{8D92F7D8-8FBD-4BBF-9B7B-673680CE0AA2}" type="presParOf" srcId="{B842F32A-FABD-4251-BDB1-65FF4E7FDA3F}" destId="{3E2B1EA4-5591-4C24-AEBB-DDE60D15F5EA}" srcOrd="0" destOrd="0" presId="urn:microsoft.com/office/officeart/2005/8/layout/lProcess2"/>
    <dgm:cxn modelId="{DF14DE9D-AD99-4C05-9663-3F3FB31EDE2C}" type="presParOf" srcId="{3E2B1EA4-5591-4C24-AEBB-DDE60D15F5EA}" destId="{7F71A617-7B25-4074-AEC4-AB5AF042C2DD}" srcOrd="0" destOrd="0" presId="urn:microsoft.com/office/officeart/2005/8/layout/lProcess2"/>
    <dgm:cxn modelId="{EED05776-2F8F-4E7E-B95B-36C280EBD170}" type="presParOf" srcId="{3E2B1EA4-5591-4C24-AEBB-DDE60D15F5EA}" destId="{BBAD41AC-9350-466D-B8B8-A6ECE0983195}" srcOrd="1" destOrd="0" presId="urn:microsoft.com/office/officeart/2005/8/layout/lProcess2"/>
    <dgm:cxn modelId="{72FCC266-70B3-41DA-B043-3648870818B3}" type="presParOf" srcId="{3E2B1EA4-5591-4C24-AEBB-DDE60D15F5EA}" destId="{85522838-8748-4272-9DEF-FD950C08ED9E}" srcOrd="2" destOrd="0" presId="urn:microsoft.com/office/officeart/2005/8/layout/lProcess2"/>
    <dgm:cxn modelId="{96F67EF4-5F40-4F5D-8317-BFA72D9625AF}" type="presParOf" srcId="{3E2B1EA4-5591-4C24-AEBB-DDE60D15F5EA}" destId="{9D816B9E-7F37-42D2-B8D5-BDEFAF4C2B69}" srcOrd="3" destOrd="0" presId="urn:microsoft.com/office/officeart/2005/8/layout/lProcess2"/>
    <dgm:cxn modelId="{163CAAC2-158C-4D4D-BC7B-F8C58BC1DD64}" type="presParOf" srcId="{3E2B1EA4-5591-4C24-AEBB-DDE60D15F5EA}" destId="{EDA6CD35-232C-4EA6-BB0B-671415A6E7E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01B583-91BD-4D30-845A-185198BD5C7B}" type="doc">
      <dgm:prSet loTypeId="urn:microsoft.com/office/officeart/2005/8/layout/radial3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2BF7E32D-B422-429F-8CA9-9BB2BD8FCA03}">
      <dgm:prSet phldrT="[Text]" custT="1"/>
      <dgm:spPr/>
      <dgm:t>
        <a:bodyPr/>
        <a:lstStyle/>
        <a:p>
          <a:r>
            <a:rPr lang="sk-SK" sz="1000" dirty="0"/>
            <a:t>Zapne sa na 100s</a:t>
          </a:r>
        </a:p>
      </dgm:t>
    </dgm:pt>
    <dgm:pt modelId="{3DC34D3B-C327-4964-BEC9-87A178724357}" type="parTrans" cxnId="{64787D76-8755-45BD-B010-81D530CD18E6}">
      <dgm:prSet/>
      <dgm:spPr/>
      <dgm:t>
        <a:bodyPr/>
        <a:lstStyle/>
        <a:p>
          <a:endParaRPr lang="sk-SK"/>
        </a:p>
      </dgm:t>
    </dgm:pt>
    <dgm:pt modelId="{FC1FFE6D-0ECE-4205-BCD9-A7336EF7B6D5}" type="sibTrans" cxnId="{64787D76-8755-45BD-B010-81D530CD18E6}">
      <dgm:prSet/>
      <dgm:spPr/>
      <dgm:t>
        <a:bodyPr/>
        <a:lstStyle/>
        <a:p>
          <a:endParaRPr lang="sk-SK"/>
        </a:p>
      </dgm:t>
    </dgm:pt>
    <dgm:pt modelId="{E26CE997-A4DC-4615-8770-3DA4BD4F4EAF}">
      <dgm:prSet phldrT="[Text]" custT="1"/>
      <dgm:spPr/>
      <dgm:t>
        <a:bodyPr/>
        <a:lstStyle/>
        <a:p>
          <a:r>
            <a:rPr lang="sk-SK" sz="1000" dirty="0"/>
            <a:t>Vypne sa na 100s</a:t>
          </a:r>
        </a:p>
      </dgm:t>
    </dgm:pt>
    <dgm:pt modelId="{E285B86B-BB47-4DBF-A101-78CA2B026E06}" type="parTrans" cxnId="{08DB5238-D834-4FB6-8AEC-9E8279A6216A}">
      <dgm:prSet/>
      <dgm:spPr/>
      <dgm:t>
        <a:bodyPr/>
        <a:lstStyle/>
        <a:p>
          <a:endParaRPr lang="sk-SK"/>
        </a:p>
      </dgm:t>
    </dgm:pt>
    <dgm:pt modelId="{1A4084D3-FCC5-4F8F-A27B-8EE1B36BDF66}" type="sibTrans" cxnId="{08DB5238-D834-4FB6-8AEC-9E8279A6216A}">
      <dgm:prSet/>
      <dgm:spPr/>
      <dgm:t>
        <a:bodyPr/>
        <a:lstStyle/>
        <a:p>
          <a:endParaRPr lang="sk-SK"/>
        </a:p>
      </dgm:t>
    </dgm:pt>
    <dgm:pt modelId="{56FA55FB-5817-4CC8-8325-4A4F09B1A4DE}">
      <dgm:prSet phldrT="[Text]" custT="1"/>
      <dgm:spPr/>
      <dgm:t>
        <a:bodyPr/>
        <a:lstStyle/>
        <a:p>
          <a:r>
            <a:rPr lang="sk-SK" sz="1000" dirty="0"/>
            <a:t>Zapne sa na 100s</a:t>
          </a:r>
        </a:p>
      </dgm:t>
    </dgm:pt>
    <dgm:pt modelId="{C0FF5F8F-8D57-4F22-AD92-BEC70BE144FD}" type="parTrans" cxnId="{2AD0A3F7-4B20-4A0F-83D7-9B7838130231}">
      <dgm:prSet/>
      <dgm:spPr/>
      <dgm:t>
        <a:bodyPr/>
        <a:lstStyle/>
        <a:p>
          <a:endParaRPr lang="sk-SK"/>
        </a:p>
      </dgm:t>
    </dgm:pt>
    <dgm:pt modelId="{9F0E3F3F-8F0C-4823-9646-A539B1D9DE70}" type="sibTrans" cxnId="{2AD0A3F7-4B20-4A0F-83D7-9B7838130231}">
      <dgm:prSet/>
      <dgm:spPr/>
      <dgm:t>
        <a:bodyPr/>
        <a:lstStyle/>
        <a:p>
          <a:endParaRPr lang="sk-SK"/>
        </a:p>
      </dgm:t>
    </dgm:pt>
    <dgm:pt modelId="{64B3A871-E4C1-4666-8045-835FAE6E856F}">
      <dgm:prSet phldrT="[Text]" custT="1"/>
      <dgm:spPr/>
      <dgm:t>
        <a:bodyPr/>
        <a:lstStyle/>
        <a:p>
          <a:r>
            <a:rPr lang="sk-SK" sz="1000" dirty="0"/>
            <a:t>Je v neaktívnom stave 1h</a:t>
          </a:r>
        </a:p>
      </dgm:t>
    </dgm:pt>
    <dgm:pt modelId="{BC9DF468-7B04-456D-BA2C-64A090A9ACDF}" type="parTrans" cxnId="{E8E20D4A-698A-413B-A380-9124D433B80D}">
      <dgm:prSet/>
      <dgm:spPr/>
      <dgm:t>
        <a:bodyPr/>
        <a:lstStyle/>
        <a:p>
          <a:endParaRPr lang="sk-SK"/>
        </a:p>
      </dgm:t>
    </dgm:pt>
    <dgm:pt modelId="{87246D46-1E55-4F6B-BE39-9848950FE41C}" type="sibTrans" cxnId="{E8E20D4A-698A-413B-A380-9124D433B80D}">
      <dgm:prSet/>
      <dgm:spPr/>
      <dgm:t>
        <a:bodyPr/>
        <a:lstStyle/>
        <a:p>
          <a:endParaRPr lang="sk-SK"/>
        </a:p>
      </dgm:t>
    </dgm:pt>
    <dgm:pt modelId="{D9384A7D-6ACD-473B-92F3-F589000D7214}">
      <dgm:prSet phldrT="[Text]" custT="1"/>
      <dgm:spPr/>
      <dgm:t>
        <a:bodyPr/>
        <a:lstStyle/>
        <a:p>
          <a:r>
            <a:rPr lang="sk-SK" sz="3000" dirty="0"/>
            <a:t>Relé</a:t>
          </a:r>
        </a:p>
      </dgm:t>
    </dgm:pt>
    <dgm:pt modelId="{1B17E008-6E08-4A01-B712-1E454D00B019}" type="parTrans" cxnId="{53312F3F-1267-4384-B3BB-A51A1806C875}">
      <dgm:prSet/>
      <dgm:spPr/>
      <dgm:t>
        <a:bodyPr/>
        <a:lstStyle/>
        <a:p>
          <a:endParaRPr lang="sk-SK"/>
        </a:p>
      </dgm:t>
    </dgm:pt>
    <dgm:pt modelId="{DB573A55-4AEB-44AF-B9D4-477595628365}" type="sibTrans" cxnId="{53312F3F-1267-4384-B3BB-A51A1806C875}">
      <dgm:prSet/>
      <dgm:spPr/>
      <dgm:t>
        <a:bodyPr/>
        <a:lstStyle/>
        <a:p>
          <a:endParaRPr lang="sk-SK"/>
        </a:p>
      </dgm:t>
    </dgm:pt>
    <dgm:pt modelId="{8DFC91C8-24F6-4333-B814-DE669A4350E9}" type="pres">
      <dgm:prSet presAssocID="{0601B583-91BD-4D30-845A-185198BD5C7B}" presName="composite" presStyleCnt="0">
        <dgm:presLayoutVars>
          <dgm:chMax val="1"/>
          <dgm:dir/>
          <dgm:resizeHandles val="exact"/>
        </dgm:presLayoutVars>
      </dgm:prSet>
      <dgm:spPr/>
    </dgm:pt>
    <dgm:pt modelId="{8ABB19BB-B500-4646-86BF-C8E68380E314}" type="pres">
      <dgm:prSet presAssocID="{0601B583-91BD-4D30-845A-185198BD5C7B}" presName="radial" presStyleCnt="0">
        <dgm:presLayoutVars>
          <dgm:animLvl val="ctr"/>
        </dgm:presLayoutVars>
      </dgm:prSet>
      <dgm:spPr/>
    </dgm:pt>
    <dgm:pt modelId="{3BCBEAC8-ACEF-43FC-9291-9EA54E5FF132}" type="pres">
      <dgm:prSet presAssocID="{D9384A7D-6ACD-473B-92F3-F589000D7214}" presName="centerShape" presStyleLbl="vennNode1" presStyleIdx="0" presStyleCnt="5"/>
      <dgm:spPr/>
    </dgm:pt>
    <dgm:pt modelId="{12FB5AE9-918D-4264-9BFF-1245EAB55F95}" type="pres">
      <dgm:prSet presAssocID="{64B3A871-E4C1-4666-8045-835FAE6E856F}" presName="node" presStyleLbl="vennNode1" presStyleIdx="1" presStyleCnt="5" custScaleX="140742" custScaleY="96351">
        <dgm:presLayoutVars>
          <dgm:bulletEnabled val="1"/>
        </dgm:presLayoutVars>
      </dgm:prSet>
      <dgm:spPr/>
    </dgm:pt>
    <dgm:pt modelId="{57ECA1B5-6111-4564-B64A-EC2EC61A1319}" type="pres">
      <dgm:prSet presAssocID="{2BF7E32D-B422-429F-8CA9-9BB2BD8FCA03}" presName="node" presStyleLbl="vennNode1" presStyleIdx="2" presStyleCnt="5" custScaleX="140742" custScaleY="96351">
        <dgm:presLayoutVars>
          <dgm:bulletEnabled val="1"/>
        </dgm:presLayoutVars>
      </dgm:prSet>
      <dgm:spPr/>
    </dgm:pt>
    <dgm:pt modelId="{81F1AC9B-A3C8-447C-91A3-4942250794D7}" type="pres">
      <dgm:prSet presAssocID="{E26CE997-A4DC-4615-8770-3DA4BD4F4EAF}" presName="node" presStyleLbl="vennNode1" presStyleIdx="3" presStyleCnt="5" custScaleX="140742" custScaleY="96351">
        <dgm:presLayoutVars>
          <dgm:bulletEnabled val="1"/>
        </dgm:presLayoutVars>
      </dgm:prSet>
      <dgm:spPr/>
    </dgm:pt>
    <dgm:pt modelId="{9884C0BF-94EA-4326-984F-4A4A832C5313}" type="pres">
      <dgm:prSet presAssocID="{56FA55FB-5817-4CC8-8325-4A4F09B1A4DE}" presName="node" presStyleLbl="vennNode1" presStyleIdx="4" presStyleCnt="5" custScaleX="140742" custScaleY="96351">
        <dgm:presLayoutVars>
          <dgm:bulletEnabled val="1"/>
        </dgm:presLayoutVars>
      </dgm:prSet>
      <dgm:spPr/>
    </dgm:pt>
  </dgm:ptLst>
  <dgm:cxnLst>
    <dgm:cxn modelId="{1BF0191A-C7CA-4288-97DD-942715603720}" type="presOf" srcId="{64B3A871-E4C1-4666-8045-835FAE6E856F}" destId="{12FB5AE9-918D-4264-9BFF-1245EAB55F95}" srcOrd="0" destOrd="0" presId="urn:microsoft.com/office/officeart/2005/8/layout/radial3"/>
    <dgm:cxn modelId="{05DDE223-2E16-4E9C-B2BD-86A3CFA7B358}" type="presOf" srcId="{D9384A7D-6ACD-473B-92F3-F589000D7214}" destId="{3BCBEAC8-ACEF-43FC-9291-9EA54E5FF132}" srcOrd="0" destOrd="0" presId="urn:microsoft.com/office/officeart/2005/8/layout/radial3"/>
    <dgm:cxn modelId="{08DB5238-D834-4FB6-8AEC-9E8279A6216A}" srcId="{D9384A7D-6ACD-473B-92F3-F589000D7214}" destId="{E26CE997-A4DC-4615-8770-3DA4BD4F4EAF}" srcOrd="2" destOrd="0" parTransId="{E285B86B-BB47-4DBF-A101-78CA2B026E06}" sibTransId="{1A4084D3-FCC5-4F8F-A27B-8EE1B36BDF66}"/>
    <dgm:cxn modelId="{53312F3F-1267-4384-B3BB-A51A1806C875}" srcId="{0601B583-91BD-4D30-845A-185198BD5C7B}" destId="{D9384A7D-6ACD-473B-92F3-F589000D7214}" srcOrd="0" destOrd="0" parTransId="{1B17E008-6E08-4A01-B712-1E454D00B019}" sibTransId="{DB573A55-4AEB-44AF-B9D4-477595628365}"/>
    <dgm:cxn modelId="{8569E163-36F7-4F5A-87E2-9B8CCDF30F27}" type="presOf" srcId="{E26CE997-A4DC-4615-8770-3DA4BD4F4EAF}" destId="{81F1AC9B-A3C8-447C-91A3-4942250794D7}" srcOrd="0" destOrd="0" presId="urn:microsoft.com/office/officeart/2005/8/layout/radial3"/>
    <dgm:cxn modelId="{E8E20D4A-698A-413B-A380-9124D433B80D}" srcId="{D9384A7D-6ACD-473B-92F3-F589000D7214}" destId="{64B3A871-E4C1-4666-8045-835FAE6E856F}" srcOrd="0" destOrd="0" parTransId="{BC9DF468-7B04-456D-BA2C-64A090A9ACDF}" sibTransId="{87246D46-1E55-4F6B-BE39-9848950FE41C}"/>
    <dgm:cxn modelId="{64787D76-8755-45BD-B010-81D530CD18E6}" srcId="{D9384A7D-6ACD-473B-92F3-F589000D7214}" destId="{2BF7E32D-B422-429F-8CA9-9BB2BD8FCA03}" srcOrd="1" destOrd="0" parTransId="{3DC34D3B-C327-4964-BEC9-87A178724357}" sibTransId="{FC1FFE6D-0ECE-4205-BCD9-A7336EF7B6D5}"/>
    <dgm:cxn modelId="{9C8831CC-A236-4F32-8811-06D32D817211}" type="presOf" srcId="{0601B583-91BD-4D30-845A-185198BD5C7B}" destId="{8DFC91C8-24F6-4333-B814-DE669A4350E9}" srcOrd="0" destOrd="0" presId="urn:microsoft.com/office/officeart/2005/8/layout/radial3"/>
    <dgm:cxn modelId="{7EFBB2E2-04E8-48E3-A9E7-0B229BCD04A5}" type="presOf" srcId="{2BF7E32D-B422-429F-8CA9-9BB2BD8FCA03}" destId="{57ECA1B5-6111-4564-B64A-EC2EC61A1319}" srcOrd="0" destOrd="0" presId="urn:microsoft.com/office/officeart/2005/8/layout/radial3"/>
    <dgm:cxn modelId="{A6120AE3-051F-4AD7-8054-7371D0897376}" type="presOf" srcId="{56FA55FB-5817-4CC8-8325-4A4F09B1A4DE}" destId="{9884C0BF-94EA-4326-984F-4A4A832C5313}" srcOrd="0" destOrd="0" presId="urn:microsoft.com/office/officeart/2005/8/layout/radial3"/>
    <dgm:cxn modelId="{2AD0A3F7-4B20-4A0F-83D7-9B7838130231}" srcId="{D9384A7D-6ACD-473B-92F3-F589000D7214}" destId="{56FA55FB-5817-4CC8-8325-4A4F09B1A4DE}" srcOrd="3" destOrd="0" parTransId="{C0FF5F8F-8D57-4F22-AD92-BEC70BE144FD}" sibTransId="{9F0E3F3F-8F0C-4823-9646-A539B1D9DE70}"/>
    <dgm:cxn modelId="{4399A005-A747-4E07-BDEB-3ED9E11ECEC8}" type="presParOf" srcId="{8DFC91C8-24F6-4333-B814-DE669A4350E9}" destId="{8ABB19BB-B500-4646-86BF-C8E68380E314}" srcOrd="0" destOrd="0" presId="urn:microsoft.com/office/officeart/2005/8/layout/radial3"/>
    <dgm:cxn modelId="{A0C491C3-5C37-4CA1-8E10-5BE98AB7A114}" type="presParOf" srcId="{8ABB19BB-B500-4646-86BF-C8E68380E314}" destId="{3BCBEAC8-ACEF-43FC-9291-9EA54E5FF132}" srcOrd="0" destOrd="0" presId="urn:microsoft.com/office/officeart/2005/8/layout/radial3"/>
    <dgm:cxn modelId="{8B4C65FE-9F5A-415E-A6F5-FAA726CFE02F}" type="presParOf" srcId="{8ABB19BB-B500-4646-86BF-C8E68380E314}" destId="{12FB5AE9-918D-4264-9BFF-1245EAB55F95}" srcOrd="1" destOrd="0" presId="urn:microsoft.com/office/officeart/2005/8/layout/radial3"/>
    <dgm:cxn modelId="{44C7A222-3692-4857-A974-1A25F538A975}" type="presParOf" srcId="{8ABB19BB-B500-4646-86BF-C8E68380E314}" destId="{57ECA1B5-6111-4564-B64A-EC2EC61A1319}" srcOrd="2" destOrd="0" presId="urn:microsoft.com/office/officeart/2005/8/layout/radial3"/>
    <dgm:cxn modelId="{73C8C7D7-8F8E-4C5F-B363-FE9D7A9B1302}" type="presParOf" srcId="{8ABB19BB-B500-4646-86BF-C8E68380E314}" destId="{81F1AC9B-A3C8-447C-91A3-4942250794D7}" srcOrd="3" destOrd="0" presId="urn:microsoft.com/office/officeart/2005/8/layout/radial3"/>
    <dgm:cxn modelId="{C495D4FD-29FD-4A4B-A6D9-726C95DA8629}" type="presParOf" srcId="{8ABB19BB-B500-4646-86BF-C8E68380E314}" destId="{9884C0BF-94EA-4326-984F-4A4A832C5313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936C-3AED-4132-B7CA-94CDD3CE34E3}">
      <dsp:nvSpPr>
        <dsp:cNvPr id="0" name=""/>
        <dsp:cNvSpPr/>
      </dsp:nvSpPr>
      <dsp:spPr>
        <a:xfrm>
          <a:off x="5140" y="0"/>
          <a:ext cx="4945305" cy="3660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000" kern="1200" dirty="0"/>
            <a:t>Programovateľné</a:t>
          </a:r>
        </a:p>
      </dsp:txBody>
      <dsp:txXfrm>
        <a:off x="5140" y="0"/>
        <a:ext cx="4945305" cy="1098066"/>
      </dsp:txXfrm>
    </dsp:sp>
    <dsp:sp modelId="{6B01A4CE-DDE2-4E65-AE29-F34827FFBD4B}">
      <dsp:nvSpPr>
        <dsp:cNvPr id="0" name=""/>
        <dsp:cNvSpPr/>
      </dsp:nvSpPr>
      <dsp:spPr>
        <a:xfrm>
          <a:off x="499671" y="1098155"/>
          <a:ext cx="3956244" cy="533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Umožňujú nastaviť prepínač, aby sa zapínal/vypínal v konkrétnych časoch</a:t>
          </a:r>
        </a:p>
      </dsp:txBody>
      <dsp:txXfrm>
        <a:off x="515288" y="1113772"/>
        <a:ext cx="3925010" cy="501982"/>
      </dsp:txXfrm>
    </dsp:sp>
    <dsp:sp modelId="{84FA2914-9239-4493-8B64-B146AE11C633}">
      <dsp:nvSpPr>
        <dsp:cNvPr id="0" name=""/>
        <dsp:cNvSpPr/>
      </dsp:nvSpPr>
      <dsp:spPr>
        <a:xfrm>
          <a:off x="499671" y="1713405"/>
          <a:ext cx="3956244" cy="533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/>
            <a:t>Sú podobné niektorým mechanickým časovačom </a:t>
          </a:r>
          <a:r>
            <a:rPr lang="sk-SK" sz="1100" kern="1200">
              <a:sym typeface="Symbol" panose="05050102010706020507" pitchFamily="18" charset="2"/>
            </a:rPr>
            <a:t></a:t>
          </a:r>
          <a:r>
            <a:rPr lang="sk-SK" sz="1100" kern="1200"/>
            <a:t> môžu mať niekoľko cyklov zapínania a vypínania za 24 hodín</a:t>
          </a:r>
          <a:endParaRPr lang="sk-SK" sz="1100" kern="1200" dirty="0"/>
        </a:p>
      </dsp:txBody>
      <dsp:txXfrm>
        <a:off x="515288" y="1729022"/>
        <a:ext cx="3925010" cy="501982"/>
      </dsp:txXfrm>
    </dsp:sp>
    <dsp:sp modelId="{0EC3F0AE-6759-4455-A2DA-A32D7A397426}">
      <dsp:nvSpPr>
        <dsp:cNvPr id="0" name=""/>
        <dsp:cNvSpPr/>
      </dsp:nvSpPr>
      <dsp:spPr>
        <a:xfrm>
          <a:off x="499671" y="2328655"/>
          <a:ext cx="3956244" cy="533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Je možné ich naprogramovať na viac ako 1 deň</a:t>
          </a:r>
        </a:p>
      </dsp:txBody>
      <dsp:txXfrm>
        <a:off x="515288" y="2344272"/>
        <a:ext cx="3925010" cy="501982"/>
      </dsp:txXfrm>
    </dsp:sp>
    <dsp:sp modelId="{BA84F60C-B5EA-4B74-8AC5-8C10E5FEC427}">
      <dsp:nvSpPr>
        <dsp:cNvPr id="0" name=""/>
        <dsp:cNvSpPr/>
      </dsp:nvSpPr>
      <dsp:spPr>
        <a:xfrm>
          <a:off x="499671" y="2943905"/>
          <a:ext cx="3956244" cy="533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Dá sa nastaviť až 7-dňový plán s presnými časmi zapnutia / vypnutia</a:t>
          </a:r>
        </a:p>
      </dsp:txBody>
      <dsp:txXfrm>
        <a:off x="515288" y="2959522"/>
        <a:ext cx="3925010" cy="501982"/>
      </dsp:txXfrm>
    </dsp:sp>
    <dsp:sp modelId="{8341E6D3-D182-46CD-84F8-F6043C3DAE91}">
      <dsp:nvSpPr>
        <dsp:cNvPr id="0" name=""/>
        <dsp:cNvSpPr/>
      </dsp:nvSpPr>
      <dsp:spPr>
        <a:xfrm>
          <a:off x="5321343" y="0"/>
          <a:ext cx="4945305" cy="3660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000" kern="1200" dirty="0"/>
            <a:t>Inteligentné</a:t>
          </a:r>
        </a:p>
      </dsp:txBody>
      <dsp:txXfrm>
        <a:off x="5321343" y="0"/>
        <a:ext cx="4945305" cy="1098066"/>
      </dsp:txXfrm>
    </dsp:sp>
    <dsp:sp modelId="{7F71A617-7B25-4074-AEC4-AB5AF042C2DD}">
      <dsp:nvSpPr>
        <dsp:cNvPr id="0" name=""/>
        <dsp:cNvSpPr/>
      </dsp:nvSpPr>
      <dsp:spPr>
        <a:xfrm>
          <a:off x="5815874" y="1098379"/>
          <a:ext cx="3956244" cy="719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Diaľkové ovládanie </a:t>
          </a:r>
          <a:r>
            <a:rPr lang="sk-SK" sz="1100" kern="1200" dirty="0">
              <a:sym typeface="Symbol" panose="05050102010706020507" pitchFamily="18" charset="2"/>
            </a:rPr>
            <a:t></a:t>
          </a:r>
          <a:r>
            <a:rPr lang="sk-SK" sz="1100" kern="1200" dirty="0"/>
            <a:t> umožňujú používať smartphone na nastavenie časovača, zapínanie/vypínanie svetiel atď.</a:t>
          </a:r>
        </a:p>
      </dsp:txBody>
      <dsp:txXfrm>
        <a:off x="5836935" y="1119440"/>
        <a:ext cx="3914122" cy="676965"/>
      </dsp:txXfrm>
    </dsp:sp>
    <dsp:sp modelId="{85522838-8748-4272-9DEF-FD950C08ED9E}">
      <dsp:nvSpPr>
        <dsp:cNvPr id="0" name=""/>
        <dsp:cNvSpPr/>
      </dsp:nvSpPr>
      <dsp:spPr>
        <a:xfrm>
          <a:off x="5815874" y="1928095"/>
          <a:ext cx="3956244" cy="719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Hlasové ovládanie </a:t>
          </a:r>
          <a:r>
            <a:rPr lang="sk-SK" sz="1100" kern="1200" dirty="0">
              <a:sym typeface="Symbol" panose="05050102010706020507" pitchFamily="18" charset="2"/>
            </a:rPr>
            <a:t></a:t>
          </a:r>
          <a:r>
            <a:rPr lang="sk-SK" sz="1100" kern="1200" dirty="0"/>
            <a:t> dajú sa spárovať s </a:t>
          </a:r>
          <a:r>
            <a:rPr lang="sk-SK" sz="1100" kern="1200" dirty="0" err="1"/>
            <a:t>Alexou</a:t>
          </a:r>
          <a:r>
            <a:rPr lang="sk-SK" sz="1100" kern="1200" dirty="0"/>
            <a:t> alebo Google Home</a:t>
          </a:r>
        </a:p>
      </dsp:txBody>
      <dsp:txXfrm>
        <a:off x="5836935" y="1949156"/>
        <a:ext cx="3914122" cy="676965"/>
      </dsp:txXfrm>
    </dsp:sp>
    <dsp:sp modelId="{EDA6CD35-232C-4EA6-BB0B-671415A6E7E6}">
      <dsp:nvSpPr>
        <dsp:cNvPr id="0" name=""/>
        <dsp:cNvSpPr/>
      </dsp:nvSpPr>
      <dsp:spPr>
        <a:xfrm>
          <a:off x="5815874" y="2757811"/>
          <a:ext cx="3956244" cy="719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100" kern="1200" dirty="0"/>
            <a:t>Ľahko sa nastavujú a sú veľmi efektívne</a:t>
          </a:r>
        </a:p>
      </dsp:txBody>
      <dsp:txXfrm>
        <a:off x="5836935" y="2778872"/>
        <a:ext cx="3914122" cy="676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BEAC8-ACEF-43FC-9291-9EA54E5FF132}">
      <dsp:nvSpPr>
        <dsp:cNvPr id="0" name=""/>
        <dsp:cNvSpPr/>
      </dsp:nvSpPr>
      <dsp:spPr>
        <a:xfrm>
          <a:off x="1087211" y="601729"/>
          <a:ext cx="1499045" cy="149904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/>
            <a:t>Relé</a:t>
          </a:r>
        </a:p>
      </dsp:txBody>
      <dsp:txXfrm>
        <a:off x="1306741" y="821259"/>
        <a:ext cx="1059985" cy="1059985"/>
      </dsp:txXfrm>
    </dsp:sp>
    <dsp:sp modelId="{12FB5AE9-918D-4264-9BFF-1245EAB55F95}">
      <dsp:nvSpPr>
        <dsp:cNvPr id="0" name=""/>
        <dsp:cNvSpPr/>
      </dsp:nvSpPr>
      <dsp:spPr>
        <a:xfrm>
          <a:off x="1309287" y="13942"/>
          <a:ext cx="1054893" cy="72217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000" kern="1200" dirty="0"/>
            <a:t>Je v neaktívnom stave 1h</a:t>
          </a:r>
        </a:p>
      </dsp:txBody>
      <dsp:txXfrm>
        <a:off x="1463773" y="119702"/>
        <a:ext cx="745921" cy="510652"/>
      </dsp:txXfrm>
    </dsp:sp>
    <dsp:sp modelId="{57ECA1B5-6111-4564-B64A-EC2EC61A1319}">
      <dsp:nvSpPr>
        <dsp:cNvPr id="0" name=""/>
        <dsp:cNvSpPr/>
      </dsp:nvSpPr>
      <dsp:spPr>
        <a:xfrm>
          <a:off x="2285511" y="990165"/>
          <a:ext cx="1054893" cy="72217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000" kern="1200" dirty="0"/>
            <a:t>Zapne sa na 100s</a:t>
          </a:r>
        </a:p>
      </dsp:txBody>
      <dsp:txXfrm>
        <a:off x="2439997" y="1095925"/>
        <a:ext cx="745921" cy="510652"/>
      </dsp:txXfrm>
    </dsp:sp>
    <dsp:sp modelId="{81F1AC9B-A3C8-447C-91A3-4942250794D7}">
      <dsp:nvSpPr>
        <dsp:cNvPr id="0" name=""/>
        <dsp:cNvSpPr/>
      </dsp:nvSpPr>
      <dsp:spPr>
        <a:xfrm>
          <a:off x="1309287" y="1966388"/>
          <a:ext cx="1054893" cy="72217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000" kern="1200" dirty="0"/>
            <a:t>Vypne sa na 100s</a:t>
          </a:r>
        </a:p>
      </dsp:txBody>
      <dsp:txXfrm>
        <a:off x="1463773" y="2072148"/>
        <a:ext cx="745921" cy="510652"/>
      </dsp:txXfrm>
    </dsp:sp>
    <dsp:sp modelId="{9884C0BF-94EA-4326-984F-4A4A832C5313}">
      <dsp:nvSpPr>
        <dsp:cNvPr id="0" name=""/>
        <dsp:cNvSpPr/>
      </dsp:nvSpPr>
      <dsp:spPr>
        <a:xfrm>
          <a:off x="333064" y="990165"/>
          <a:ext cx="1054893" cy="72217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000" kern="1200" dirty="0"/>
            <a:t>Zapne sa na 100s</a:t>
          </a:r>
        </a:p>
      </dsp:txBody>
      <dsp:txXfrm>
        <a:off x="487550" y="1095925"/>
        <a:ext cx="745921" cy="51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4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7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sk-SK" sz="4000" b="1" dirty="0"/>
              <a:t>Časový spínač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552949"/>
            <a:ext cx="3485072" cy="631527"/>
          </a:xfrm>
        </p:spPr>
        <p:txBody>
          <a:bodyPr>
            <a:normAutofit/>
          </a:bodyPr>
          <a:lstStyle/>
          <a:p>
            <a:pPr algn="r"/>
            <a:r>
              <a:rPr lang="sk-SK" sz="2300" b="1" dirty="0">
                <a:solidFill>
                  <a:srgbClr val="5792BA"/>
                </a:solidFill>
              </a:rPr>
              <a:t>Linda Vincelová</a:t>
            </a:r>
            <a:endParaRPr lang="en-US" sz="2300" b="1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2631B0-2277-48DF-B41F-D231274AFAF5}"/>
              </a:ext>
            </a:extLst>
          </p:cNvPr>
          <p:cNvSpPr txBox="1">
            <a:spLocks/>
          </p:cNvSpPr>
          <p:nvPr/>
        </p:nvSpPr>
        <p:spPr>
          <a:xfrm>
            <a:off x="1039630" y="286274"/>
            <a:ext cx="10353762" cy="8797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sk-SK" sz="4000" dirty="0"/>
              <a:t>Časovač s diódami a žiarovkou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628E35-59B1-4A22-927D-9A60B7325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98" y="1349691"/>
            <a:ext cx="10623561" cy="5205018"/>
          </a:xfrm>
        </p:spPr>
        <p:txBody>
          <a:bodyPr>
            <a:normAutofit fontScale="62500" lnSpcReduction="20000"/>
          </a:bodyPr>
          <a:lstStyle/>
          <a:p>
            <a:r>
              <a:rPr lang="sk-SK" sz="2000" dirty="0"/>
              <a:t>El. obvod s časovým spínačom na zistenie prítomnosti osôb v dome zabezpečenie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proti lúpeži</a:t>
            </a:r>
          </a:p>
          <a:p>
            <a:r>
              <a:rPr lang="sk-SK" sz="2000" dirty="0"/>
              <a:t>Zariadenie (žiarovka), ktoré je pripojené k relé, sa podľa tohto časovania zapne a vypne</a:t>
            </a:r>
          </a:p>
          <a:p>
            <a:r>
              <a:rPr lang="sk-SK" sz="2000" dirty="0"/>
              <a:t>Používame binárne počítadlo CD4060B</a:t>
            </a:r>
          </a:p>
          <a:p>
            <a:pPr lvl="1"/>
            <a:r>
              <a:rPr lang="sk-SK" sz="1800" dirty="0"/>
              <a:t>Má 10 výstupov</a:t>
            </a:r>
          </a:p>
          <a:p>
            <a:pPr lvl="1"/>
            <a:r>
              <a:rPr lang="sk-SK" sz="1800" dirty="0"/>
              <a:t>Počíta pomocou konfiguráciou oscilátora</a:t>
            </a:r>
          </a:p>
          <a:p>
            <a:pPr lvl="1"/>
            <a:r>
              <a:rPr lang="sk-SK" sz="1800" dirty="0"/>
              <a:t>Každé záporné hodiny interne spustia počítadlo IC</a:t>
            </a:r>
          </a:p>
          <a:p>
            <a:r>
              <a:rPr lang="sk-SK" sz="2000" dirty="0"/>
              <a:t>Načasovanie obvodu je ovplyvnené rezistorom R3 (1 M ohm) a kondenzátorom C2 (0,1 </a:t>
            </a:r>
            <a:r>
              <a:rPr lang="sk-SK" sz="2000" dirty="0" err="1"/>
              <a:t>uF</a:t>
            </a:r>
            <a:r>
              <a:rPr lang="sk-SK" sz="2000" dirty="0"/>
              <a:t>)</a:t>
            </a:r>
          </a:p>
          <a:p>
            <a:r>
              <a:rPr lang="sk-SK" sz="2000" dirty="0"/>
              <a:t>4 výstupy v konfigurácii AND sa tranzistor Q1 zapne, iba ak sú všetky 4 výstupy v logickej hodnote „1“</a:t>
            </a:r>
          </a:p>
          <a:p>
            <a:pPr lvl="1"/>
            <a:r>
              <a:rPr lang="sk-SK" sz="1800" dirty="0"/>
              <a:t>Ak je niektorá z hodnôt „0“, tranzistor zostane vypnutý</a:t>
            </a:r>
          </a:p>
          <a:p>
            <a:r>
              <a:rPr lang="sk-SK" sz="2000" dirty="0"/>
              <a:t>Po dokončení cyklu bude tranzistor 2x zapnutý a vypnutý</a:t>
            </a:r>
          </a:p>
          <a:p>
            <a:pPr lvl="1"/>
            <a:r>
              <a:rPr lang="sk-SK" sz="1800" dirty="0"/>
              <a:t>Výstup na kolíku 15, QJ prejde dvakrát na log. hodnotu „1“ a „0“</a:t>
            </a:r>
          </a:p>
          <a:p>
            <a:pPr lvl="1"/>
            <a:r>
              <a:rPr lang="sk-SK" sz="1800" dirty="0"/>
              <a:t>Ostatné výstupy QL, QM a QN zostanú na „1“</a:t>
            </a:r>
          </a:p>
          <a:p>
            <a:r>
              <a:rPr lang="sk-SK" sz="2000" dirty="0"/>
              <a:t>Relé K1 zodpovedajúcim spôsobom prepne stav</a:t>
            </a:r>
          </a:p>
          <a:p>
            <a:r>
              <a:rPr lang="sk-SK" sz="2000" dirty="0"/>
              <a:t>Načasovanie spínania je možné meniť zmenou hodnôt odporu R2, R3 a C2</a:t>
            </a:r>
          </a:p>
          <a:p>
            <a:r>
              <a:rPr lang="sk-SK" sz="2000" dirty="0"/>
              <a:t>Načasovanie nemusí byť v porovnaní s ideálnym výpočtom také presné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oscilátor nepoužíva kryštál </a:t>
            </a:r>
          </a:p>
          <a:p>
            <a:r>
              <a:rPr lang="sk-SK" sz="2000" dirty="0"/>
              <a:t>Úspešnosť projektu sa zvyšuje jemným vyladením rezistorov a kondenzátorov</a:t>
            </a:r>
          </a:p>
          <a:p>
            <a:r>
              <a:rPr lang="sk-SK" sz="2000" dirty="0"/>
              <a:t>Kontrola správneho fungovania obvodu :</a:t>
            </a:r>
          </a:p>
          <a:p>
            <a:pPr lvl="1"/>
            <a:r>
              <a:rPr lang="sk-SK" sz="1800" dirty="0"/>
              <a:t>Zapojíme do série LED diódu s odporom 390 ohmov na výstupe QD</a:t>
            </a:r>
          </a:p>
          <a:p>
            <a:pPr lvl="1"/>
            <a:r>
              <a:rPr lang="sk-SK" sz="1800" dirty="0"/>
              <a:t>Zapojíme k oscilátoru </a:t>
            </a:r>
            <a:r>
              <a:rPr lang="sk-SK" sz="1800" dirty="0">
                <a:sym typeface="Symbol" panose="05050102010706020507" pitchFamily="18" charset="2"/>
              </a:rPr>
              <a:t></a:t>
            </a:r>
            <a:r>
              <a:rPr lang="sk-SK" sz="1800" dirty="0"/>
              <a:t> uvidíme svetelnú indikáciu ON a OFF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241D916-DABA-4ACC-AA70-D74ED1016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815189"/>
              </p:ext>
            </p:extLst>
          </p:nvPr>
        </p:nvGraphicFramePr>
        <p:xfrm>
          <a:off x="8314398" y="1249696"/>
          <a:ext cx="3673469" cy="270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D4060B Binary Counter IC Pinout, Datasheet, Equivalent, Specs &amp; Working">
            <a:extLst>
              <a:ext uri="{FF2B5EF4-FFF2-40B4-BE49-F238E27FC236}">
                <a16:creationId xmlns:a16="http://schemas.microsoft.com/office/drawing/2014/main" id="{9531F221-F6FC-47A0-90FC-CDF335A5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4000" y1="13600" x2="27333" y2="14200"/>
                        <a14:foregroundMark x1="14167" y1="23400" x2="27333" y2="23800"/>
                        <a14:foregroundMark x1="15333" y1="34800" x2="27500" y2="35200"/>
                        <a14:foregroundMark x1="14667" y1="45400" x2="27667" y2="45200"/>
                        <a14:foregroundMark x1="15000" y1="56200" x2="27500" y2="56200"/>
                        <a14:foregroundMark x1="15333" y1="67200" x2="27500" y2="67200"/>
                        <a14:foregroundMark x1="15667" y1="77600" x2="26500" y2="77800"/>
                        <a14:foregroundMark x1="14500" y1="88000" x2="26000" y2="87400"/>
                        <a14:foregroundMark x1="72833" y1="14600" x2="84333" y2="14200"/>
                        <a14:foregroundMark x1="73333" y1="24400" x2="84167" y2="24000"/>
                        <a14:foregroundMark x1="77667" y1="34000" x2="77667" y2="34000"/>
                        <a14:foregroundMark x1="78500" y1="44000" x2="78500" y2="44000"/>
                        <a14:foregroundMark x1="78500" y1="56800" x2="78500" y2="56800"/>
                        <a14:foregroundMark x1="78333" y1="64600" x2="78333" y2="64600"/>
                        <a14:foregroundMark x1="73500" y1="56200" x2="86333" y2="57000"/>
                        <a14:foregroundMark x1="73833" y1="66000" x2="84167" y2="67000"/>
                        <a14:foregroundMark x1="73500" y1="77600" x2="84167" y2="77200"/>
                        <a14:foregroundMark x1="74333" y1="87200" x2="84667" y2="86200"/>
                        <a14:foregroundMark x1="50667" y1="70400" x2="51333" y2="11600"/>
                        <a14:foregroundMark x1="54500" y1="72200" x2="5350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20" y="3705432"/>
            <a:ext cx="1633822" cy="13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onic Timer Switch Parts List">
            <a:extLst>
              <a:ext uri="{FF2B5EF4-FFF2-40B4-BE49-F238E27FC236}">
                <a16:creationId xmlns:a16="http://schemas.microsoft.com/office/drawing/2014/main" id="{90ABE883-663D-41A9-9E25-BEA09D73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" r="2056" b="8188"/>
          <a:stretch/>
        </p:blipFill>
        <p:spPr bwMode="auto">
          <a:xfrm>
            <a:off x="8647230" y="4218800"/>
            <a:ext cx="3139976" cy="2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kullcandy Europe GIF - Find &amp; Share on GIPHY">
            <a:extLst>
              <a:ext uri="{FF2B5EF4-FFF2-40B4-BE49-F238E27FC236}">
                <a16:creationId xmlns:a16="http://schemas.microsoft.com/office/drawing/2014/main" id="{99593C7B-C0B7-4238-8AB7-1BBAD0D182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70" y="97276"/>
            <a:ext cx="8439060" cy="6167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A7505-F5E7-4C1F-89B3-22D86F09F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44" y="4966421"/>
            <a:ext cx="10125512" cy="972985"/>
          </a:xfrm>
        </p:spPr>
        <p:txBody>
          <a:bodyPr>
            <a:prstTxWarp prst="textArchDown">
              <a:avLst/>
            </a:prstTxWarp>
            <a:noAutofit/>
          </a:bodyPr>
          <a:lstStyle/>
          <a:p>
            <a:r>
              <a:rPr lang="sk-SK" sz="6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4457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vortex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1E9C-FC71-47D9-BB6F-2B11F0921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5069"/>
            <a:ext cx="10353762" cy="1257300"/>
          </a:xfrm>
        </p:spPr>
        <p:txBody>
          <a:bodyPr/>
          <a:lstStyle/>
          <a:p>
            <a:r>
              <a:rPr lang="sk-SK" b="1" dirty="0"/>
              <a:t>Funkcie a použitie </a:t>
            </a:r>
            <a:r>
              <a:rPr lang="sk-SK" sz="4800" b="1" dirty="0"/>
              <a:t>časového spínača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67263-F5C6-4EAB-9775-EE5125AF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09" y="1632369"/>
            <a:ext cx="7997196" cy="4870883"/>
          </a:xfrm>
        </p:spPr>
        <p:txBody>
          <a:bodyPr>
            <a:normAutofit fontScale="77500" lnSpcReduction="20000"/>
          </a:bodyPr>
          <a:lstStyle/>
          <a:p>
            <a:r>
              <a:rPr lang="sk-SK" sz="2000" dirty="0"/>
              <a:t>Elektrický prístroj iným názvom aj časovač</a:t>
            </a:r>
          </a:p>
          <a:p>
            <a:r>
              <a:rPr lang="sk-SK" sz="2000" dirty="0"/>
              <a:t>Vypína a zapína elektrické zariadenie podľa zadaného vstupného času</a:t>
            </a:r>
          </a:p>
          <a:p>
            <a:r>
              <a:rPr lang="sk-SK" sz="2000" dirty="0"/>
              <a:t>V exteriéri</a:t>
            </a:r>
          </a:p>
          <a:p>
            <a:pPr lvl="1"/>
            <a:r>
              <a:rPr lang="sk-SK" sz="2000" dirty="0"/>
              <a:t>Pouličné osvetlenie </a:t>
            </a:r>
            <a:r>
              <a:rPr lang="sk-SK" sz="2000" dirty="0">
                <a:sym typeface="Symbol" panose="05050102010706020507" pitchFamily="18" charset="2"/>
              </a:rPr>
              <a:t> staršie lampy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Reflektory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Na vchodových dverách s čipom</a:t>
            </a:r>
          </a:p>
          <a:p>
            <a:pPr lvl="1"/>
            <a:r>
              <a:rPr lang="sk-SK" sz="2000" dirty="0"/>
              <a:t>Bazénové osvetlenie</a:t>
            </a:r>
          </a:p>
          <a:p>
            <a:r>
              <a:rPr lang="sk-SK" sz="2000" dirty="0"/>
              <a:t>V interiéri</a:t>
            </a:r>
          </a:p>
          <a:p>
            <a:pPr lvl="1"/>
            <a:r>
              <a:rPr lang="sk-SK" sz="2000" dirty="0"/>
              <a:t>Časovo obmedzené kúrenie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termostat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Na mikrovlnnej a obyčajnej rúre</a:t>
            </a:r>
          </a:p>
          <a:p>
            <a:pPr lvl="1"/>
            <a:r>
              <a:rPr lang="sk-SK" sz="2000" dirty="0"/>
              <a:t>Časovo obmedzené osvetlenie </a:t>
            </a:r>
            <a:r>
              <a:rPr lang="sk-SK" sz="2000" dirty="0">
                <a:sym typeface="Symbol" panose="05050102010706020507" pitchFamily="18" charset="2"/>
              </a:rPr>
              <a:t> napr. osvetlenie s pohybovým senzorom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Na práčke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Na umývačke riadu</a:t>
            </a: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Na hriankovači</a:t>
            </a:r>
            <a:endParaRPr lang="en-US" sz="2000" dirty="0">
              <a:sym typeface="Symbol" panose="05050102010706020507" pitchFamily="18" charset="2"/>
            </a:endParaRPr>
          </a:p>
          <a:p>
            <a:pPr lvl="1"/>
            <a:r>
              <a:rPr lang="sk-SK" sz="2000" dirty="0">
                <a:sym typeface="Symbol" panose="05050102010706020507" pitchFamily="18" charset="2"/>
              </a:rPr>
              <a:t>Vianočné svetielka</a:t>
            </a:r>
          </a:p>
        </p:txBody>
      </p:sp>
      <p:pic>
        <p:nvPicPr>
          <p:cNvPr id="9218" name="Picture 2" descr="Grill Microwave Oven with Healthy Steam, 28 L (MG28J5255GS/SM) | Samsung  Africa">
            <a:extLst>
              <a:ext uri="{FF2B5EF4-FFF2-40B4-BE49-F238E27FC236}">
                <a16:creationId xmlns:a16="http://schemas.microsoft.com/office/drawing/2014/main" id="{C55241C4-B1B7-4BA8-A798-541281ED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367" y1="25373" x2="35458" y2="26368"/>
                        <a14:foregroundMark x1="11155" y1="22388" x2="45817" y2="22886"/>
                        <a14:foregroundMark x1="61753" y1="80100" x2="92430" y2="8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81" y="3461560"/>
            <a:ext cx="1908327" cy="152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osch HBLP451LUC 30 Inch Single Electric Wall Oven with 4.6 cu. ft.  European Convection Capacity, Self-Clean, 14 Cooking Modes, Fast Preheat,  Temperature Probe, ADA Compliant, Star-K Certified Sabbath Mode and  Side-Swing Door:">
            <a:extLst>
              <a:ext uri="{FF2B5EF4-FFF2-40B4-BE49-F238E27FC236}">
                <a16:creationId xmlns:a16="http://schemas.microsoft.com/office/drawing/2014/main" id="{AC103EC4-5768-44C7-971A-7FCF089D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000" y1="3167" x2="84545" y2="1961"/>
                        <a14:foregroundMark x1="29091" y1="7541" x2="52364" y2="8145"/>
                        <a14:foregroundMark x1="61818" y1="9502" x2="68545" y2="7391"/>
                        <a14:foregroundMark x1="84545" y1="29261" x2="95636" y2="31825"/>
                        <a14:foregroundMark x1="80000" y1="26848" x2="86909" y2="27602"/>
                        <a14:foregroundMark x1="95455" y1="85671" x2="98545" y2="42383"/>
                        <a14:backgroundMark x1="98545" y1="46606" x2="99818" y2="29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45" y="4650999"/>
            <a:ext cx="1476150" cy="16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orsche Washing Machine – China's luxury product of the year | HushHush.com">
            <a:extLst>
              <a:ext uri="{FF2B5EF4-FFF2-40B4-BE49-F238E27FC236}">
                <a16:creationId xmlns:a16="http://schemas.microsoft.com/office/drawing/2014/main" id="{4BD7F3F2-A999-4ECB-84F1-6831C679E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9" b="98438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90" t="4778" r="30275" b="5314"/>
          <a:stretch/>
        </p:blipFill>
        <p:spPr bwMode="auto">
          <a:xfrm>
            <a:off x="5805057" y="2486594"/>
            <a:ext cx="1677750" cy="216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ontrolling Access to Your Building - Keys, Key Fobs, and Door Codes - The  New York Cooperator, The Co-op &amp; Condo Monthly">
            <a:extLst>
              <a:ext uri="{FF2B5EF4-FFF2-40B4-BE49-F238E27FC236}">
                <a16:creationId xmlns:a16="http://schemas.microsoft.com/office/drawing/2014/main" id="{A1E84231-C75E-4727-B1CF-167BA7165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83985" y1="92060" x2="84111" y2="65028"/>
                        <a14:backgroundMark x1="76923" y1="97353" x2="77427" y2="67108"/>
                        <a14:backgroundMark x1="76797" y1="64272" x2="75914" y2="52741"/>
                        <a14:backgroundMark x1="78941" y1="20038" x2="78562" y2="3025"/>
                        <a14:backgroundMark x1="73392" y1="24386" x2="84868" y2="16824"/>
                        <a14:backgroundMark x1="73518" y1="25520" x2="81211" y2="22306"/>
                        <a14:backgroundMark x1="74275" y1="52741" x2="74401" y2="62760"/>
                        <a14:backgroundMark x1="52963" y1="12098" x2="52711" y2="74669"/>
                        <a14:backgroundMark x1="52711" y1="12098" x2="52081" y2="6049"/>
                        <a14:backgroundMark x1="52963" y1="91493" x2="51828" y2="99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3" t="857"/>
          <a:stretch/>
        </p:blipFill>
        <p:spPr bwMode="auto">
          <a:xfrm>
            <a:off x="10653783" y="5494947"/>
            <a:ext cx="1538217" cy="1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662A4ADD-EC55-4213-9A3B-444E65255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935" y1="44819" x2="30654" y2="38860"/>
                        <a14:foregroundMark x1="935" y1="43782" x2="19252" y2="40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7762994" y="1632369"/>
            <a:ext cx="3850741" cy="182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riankovač SENCOR STS 5070SS - Chefshop.sk">
            <a:extLst>
              <a:ext uri="{FF2B5EF4-FFF2-40B4-BE49-F238E27FC236}">
                <a16:creationId xmlns:a16="http://schemas.microsoft.com/office/drawing/2014/main" id="{F154CF78-8B80-43DE-B8C0-508D77399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41" b="9466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8605" r="11050" b="7996"/>
          <a:stretch/>
        </p:blipFill>
        <p:spPr bwMode="auto">
          <a:xfrm>
            <a:off x="6162248" y="5508989"/>
            <a:ext cx="1177587" cy="9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DEWENWILS Battery Operated Christmas Lights with Timer, Dusk to  Dawn Sensor, 22.5ft 40LED C7 Warm White String Light, Indoor Outdoor  Decorations, Weatherproof Christmas Tree Lights, Green Wire: Home  Improvement">
            <a:extLst>
              <a:ext uri="{FF2B5EF4-FFF2-40B4-BE49-F238E27FC236}">
                <a16:creationId xmlns:a16="http://schemas.microsoft.com/office/drawing/2014/main" id="{2FE25268-82E0-4BDF-BCB0-1D4051D4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10300" y1="57796" x2="2146" y2="93971"/>
                        <a14:foregroundMark x1="82833" y1="11435" x2="85837" y2="32848"/>
                        <a14:foregroundMark x1="98712" y1="36590" x2="97854" y2="18919"/>
                        <a14:foregroundMark x1="7296" y1="80457" x2="26609" y2="51975"/>
                        <a14:foregroundMark x1="35622" y1="64241" x2="4721" y2="96258"/>
                        <a14:foregroundMark x1="97854" y1="18295" x2="96567" y2="11642"/>
                        <a14:foregroundMark x1="96137" y1="10395" x2="95064" y2="8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99" y="5330044"/>
            <a:ext cx="1057180" cy="109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1D96-13A9-4C4D-9AC9-16BBE532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7991"/>
            <a:ext cx="10353762" cy="1257300"/>
          </a:xfrm>
        </p:spPr>
        <p:txBody>
          <a:bodyPr/>
          <a:lstStyle/>
          <a:p>
            <a:r>
              <a:rPr lang="sk-SK" b="1" dirty="0"/>
              <a:t>Typy </a:t>
            </a:r>
            <a:r>
              <a:rPr lang="sk-SK" sz="4400" b="1" dirty="0"/>
              <a:t>časových spínačov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F72A-88FA-47A7-BCCC-033B30BB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24" y="1765655"/>
            <a:ext cx="3289089" cy="4412227"/>
          </a:xfrm>
        </p:spPr>
        <p:txBody>
          <a:bodyPr>
            <a:normAutofit fontScale="85000" lnSpcReduction="20000"/>
          </a:bodyPr>
          <a:lstStyle/>
          <a:p>
            <a:r>
              <a:rPr lang="sk-SK" sz="2000" b="1" dirty="0"/>
              <a:t>Mechanické</a:t>
            </a:r>
          </a:p>
          <a:p>
            <a:pPr lvl="1"/>
            <a:r>
              <a:rPr lang="sk-SK" sz="2000" dirty="0"/>
              <a:t>Analógové</a:t>
            </a:r>
          </a:p>
          <a:p>
            <a:pPr lvl="1"/>
            <a:r>
              <a:rPr lang="sk-SK" sz="2000" dirty="0"/>
              <a:t>Manuálne</a:t>
            </a:r>
            <a:endParaRPr lang="sk-SK" sz="2000" b="1" dirty="0"/>
          </a:p>
          <a:p>
            <a:r>
              <a:rPr lang="sk-SK" sz="2000" b="1" dirty="0"/>
              <a:t>Elektromechanické</a:t>
            </a:r>
          </a:p>
          <a:p>
            <a:pPr lvl="1"/>
            <a:r>
              <a:rPr lang="sk-SK" sz="19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Tepelná rozťažnosť</a:t>
            </a:r>
          </a:p>
          <a:p>
            <a:pPr lvl="1"/>
            <a:r>
              <a:rPr lang="sk-SK" sz="19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Kapacitná rozťažnosť</a:t>
            </a:r>
            <a:endParaRPr lang="sk-SK" sz="2000" b="1" dirty="0"/>
          </a:p>
          <a:p>
            <a:r>
              <a:rPr lang="sk-SK" sz="2000" b="1" dirty="0"/>
              <a:t>Elektrické</a:t>
            </a:r>
          </a:p>
          <a:p>
            <a:r>
              <a:rPr lang="sk-SK" sz="2000" b="1" dirty="0"/>
              <a:t>Digitálne</a:t>
            </a:r>
          </a:p>
          <a:p>
            <a:pPr lvl="1"/>
            <a:r>
              <a:rPr lang="sk-SK" sz="2000" b="0" i="0" dirty="0">
                <a:effectLst/>
              </a:rPr>
              <a:t>Programovateľné</a:t>
            </a:r>
          </a:p>
          <a:p>
            <a:pPr lvl="1"/>
            <a:r>
              <a:rPr lang="sk-SK" sz="2000" dirty="0">
                <a:effectLst/>
              </a:rPr>
              <a:t>I</a:t>
            </a:r>
            <a:r>
              <a:rPr lang="sk-SK" sz="2000" b="0" i="0" dirty="0">
                <a:effectLst/>
              </a:rPr>
              <a:t>nteligentné</a:t>
            </a:r>
            <a:endParaRPr lang="sk-SK" sz="2000" dirty="0"/>
          </a:p>
          <a:p>
            <a:r>
              <a:rPr lang="sk-SK" sz="2000" b="1" dirty="0"/>
              <a:t>Astronomické</a:t>
            </a:r>
          </a:p>
          <a:p>
            <a:r>
              <a:rPr lang="sk-SK" sz="2000" b="1" dirty="0"/>
              <a:t>Fotoelektrické</a:t>
            </a:r>
          </a:p>
        </p:txBody>
      </p:sp>
      <p:pic>
        <p:nvPicPr>
          <p:cNvPr id="1028" name="Picture 4" descr="Mechanical Timers - 24hrs Mechanical Timers - TB35B 15 MINUTES Mechanical  Timer Switch - Yueqing Xinyang Automation Equipment Co., Ltd.">
            <a:extLst>
              <a:ext uri="{FF2B5EF4-FFF2-40B4-BE49-F238E27FC236}">
                <a16:creationId xmlns:a16="http://schemas.microsoft.com/office/drawing/2014/main" id="{9385AD16-35E8-48AC-B019-9693A4F3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79" y="1639310"/>
            <a:ext cx="1740681" cy="174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tronomical Timer For Street Lighting - Buy High Quality Street Light  Control Timer,24 Hours Timer Switch,Mechanical Timer Switch Product on  Alibaba.com">
            <a:extLst>
              <a:ext uri="{FF2B5EF4-FFF2-40B4-BE49-F238E27FC236}">
                <a16:creationId xmlns:a16="http://schemas.microsoft.com/office/drawing/2014/main" id="{C7167ED4-8116-431B-AD60-414D9F22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17" y="3656990"/>
            <a:ext cx="2520892" cy="252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AB3EA-4450-40C9-9DD0-5E463D709AB7}"/>
              </a:ext>
            </a:extLst>
          </p:cNvPr>
          <p:cNvSpPr txBox="1"/>
          <p:nvPr/>
        </p:nvSpPr>
        <p:spPr>
          <a:xfrm>
            <a:off x="3573819" y="5903785"/>
            <a:ext cx="292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Astronomický časovač s relé pre pouličné osvetlenie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51D9E-72F9-42C8-9E62-C415D4BF2BC5}"/>
              </a:ext>
            </a:extLst>
          </p:cNvPr>
          <p:cNvSpPr txBox="1"/>
          <p:nvPr/>
        </p:nvSpPr>
        <p:spPr>
          <a:xfrm>
            <a:off x="3884608" y="3472085"/>
            <a:ext cx="2430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Mechanický časovač TB35B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1C07F-D9AC-49CB-8E14-C3291B42DBFD}"/>
              </a:ext>
            </a:extLst>
          </p:cNvPr>
          <p:cNvSpPr txBox="1"/>
          <p:nvPr/>
        </p:nvSpPr>
        <p:spPr>
          <a:xfrm>
            <a:off x="6835111" y="3334158"/>
            <a:ext cx="2520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Digitálny časovač- Programovateľný 12V 24/7</a:t>
            </a:r>
          </a:p>
        </p:txBody>
      </p:sp>
      <p:pic>
        <p:nvPicPr>
          <p:cNvPr id="1036" name="Picture 12" descr="12V Programmable 24/7 Digital Timer Switch | 12 Volt Planet">
            <a:extLst>
              <a:ext uri="{FF2B5EF4-FFF2-40B4-BE49-F238E27FC236}">
                <a16:creationId xmlns:a16="http://schemas.microsoft.com/office/drawing/2014/main" id="{BE76774F-3486-448B-A4B3-9F13AECA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667" l="6750" r="91500">
                        <a14:backgroundMark x1="24625" y1="11167" x2="24625" y2="11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88" y="1670813"/>
            <a:ext cx="2236899" cy="167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2310 High Precision Intelligent LED Digital Time Controller Countdown Timer  On/Off Switch Delay Timer Relay Module with Buzzer|Timers| - AliExpress">
            <a:extLst>
              <a:ext uri="{FF2B5EF4-FFF2-40B4-BE49-F238E27FC236}">
                <a16:creationId xmlns:a16="http://schemas.microsoft.com/office/drawing/2014/main" id="{9BB6880A-27D2-452D-A2AD-9AFB1C68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09" y="1377596"/>
            <a:ext cx="2306512" cy="23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3CA787-2042-4EB4-9F51-B67BE6A5165D}"/>
              </a:ext>
            </a:extLst>
          </p:cNvPr>
          <p:cNvSpPr txBox="1"/>
          <p:nvPr/>
        </p:nvSpPr>
        <p:spPr>
          <a:xfrm>
            <a:off x="9386919" y="3277007"/>
            <a:ext cx="25208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Digitálny časovač- Inteligentný LED T2310 s relé a zvukovou indikáciou</a:t>
            </a:r>
          </a:p>
        </p:txBody>
      </p:sp>
      <p:pic>
        <p:nvPicPr>
          <p:cNvPr id="1042" name="Picture 18" descr="Fosmon Outdoor Photocell Light Sensor Timer, [UL Listed] Heavy Duty  Waterproof Plug in Switch with Remote Control, 2 Grounded Electrical  Outlets, (100 ft Range) for Outdoor Christmas, Garden Lighting - -  Amazon.com">
            <a:extLst>
              <a:ext uri="{FF2B5EF4-FFF2-40B4-BE49-F238E27FC236}">
                <a16:creationId xmlns:a16="http://schemas.microsoft.com/office/drawing/2014/main" id="{79097E14-00B2-4082-8D24-FED27BE3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9525" y1="74366" x2="45910" y2="47042"/>
                        <a14:foregroundMark x1="66755" y1="49859" x2="66755" y2="49859"/>
                        <a14:backgroundMark x1="30079" y1="70141" x2="48813" y2="47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308" y="4148796"/>
            <a:ext cx="1868024" cy="17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F9B47A-EB0D-4A03-97CE-0CA453BA18E2}"/>
              </a:ext>
            </a:extLst>
          </p:cNvPr>
          <p:cNvSpPr txBox="1"/>
          <p:nvPr/>
        </p:nvSpPr>
        <p:spPr>
          <a:xfrm>
            <a:off x="6576970" y="5891105"/>
            <a:ext cx="544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Fotoelektrický časovač </a:t>
            </a:r>
            <a:r>
              <a:rPr lang="sk-SK" sz="1400" dirty="0" err="1"/>
              <a:t>Fosmon</a:t>
            </a:r>
            <a:r>
              <a:rPr lang="sk-SK" sz="1400" dirty="0"/>
              <a:t> s diaľkovým ovládaním (100 </a:t>
            </a:r>
            <a:r>
              <a:rPr lang="sk-SK" sz="1400" dirty="0" err="1"/>
              <a:t>ft</a:t>
            </a:r>
            <a:r>
              <a:rPr lang="sk-SK" sz="1400" dirty="0"/>
              <a:t>.) , 2-zásuvkový, vodotesné exteriérové záhradné osvetlenie</a:t>
            </a:r>
          </a:p>
        </p:txBody>
      </p:sp>
    </p:spTree>
    <p:extLst>
      <p:ext uri="{BB962C8B-B14F-4D97-AF65-F5344CB8AC3E}">
        <p14:creationId xmlns:p14="http://schemas.microsoft.com/office/powerpoint/2010/main" val="42848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vortex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E0FC-E0A7-45C3-B4F8-11518641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1153"/>
            <a:ext cx="10353762" cy="1257300"/>
          </a:xfrm>
        </p:spPr>
        <p:txBody>
          <a:bodyPr/>
          <a:lstStyle/>
          <a:p>
            <a:r>
              <a:rPr lang="sk-SK" sz="4800" b="1" dirty="0"/>
              <a:t>Mechanické časovače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81F8-3C79-44CF-BDEA-7640E747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598454"/>
            <a:ext cx="10268730" cy="4676511"/>
          </a:xfrm>
        </p:spPr>
        <p:txBody>
          <a:bodyPr>
            <a:noAutofit/>
          </a:bodyPr>
          <a:lstStyle/>
          <a:p>
            <a:r>
              <a:rPr lang="sk-SK" sz="1500" dirty="0"/>
              <a:t>Manuálne, analógové časovače sú veľmi podobné nastaveniu hodiniek alebo použitiu gombíka času</a:t>
            </a:r>
          </a:p>
          <a:p>
            <a:r>
              <a:rPr lang="sk-SK" sz="1500" dirty="0"/>
              <a:t>Na hriankovači sleduje čas odpružená mechanická konštrukcia</a:t>
            </a:r>
          </a:p>
          <a:p>
            <a:r>
              <a:rPr lang="sk-SK" sz="1500" dirty="0"/>
              <a:t>Niektoré dávajú možnosť nastaviť si v priebehu 24 hodín ľubovoľne dlhý čas zapnutí / vypnutí</a:t>
            </a:r>
          </a:p>
          <a:p>
            <a:r>
              <a:rPr lang="sk-SK" sz="1500" dirty="0"/>
              <a:t>Ostatné časovače obmedzujú prevádzkový čas na maximálne 60 minút</a:t>
            </a:r>
          </a:p>
          <a:p>
            <a:r>
              <a:rPr lang="sk-SK" sz="1500" dirty="0"/>
              <a:t>Mechanická konštrukcia </a:t>
            </a:r>
            <a:r>
              <a:rPr lang="sk-SK" sz="1500" dirty="0">
                <a:sym typeface="Symbol" panose="05050102010706020507" pitchFamily="18" charset="2"/>
              </a:rPr>
              <a:t></a:t>
            </a:r>
            <a:r>
              <a:rPr lang="sk-SK" sz="1500" dirty="0"/>
              <a:t> konci stanoveného času bude obvod úplne prerušený</a:t>
            </a:r>
          </a:p>
          <a:p>
            <a:r>
              <a:rPr lang="sk-SK" sz="1500" dirty="0"/>
              <a:t>Mechanické časovače sú odolné, spoľahlivé a pohodlné</a:t>
            </a:r>
          </a:p>
          <a:p>
            <a:r>
              <a:rPr lang="sk-SK" sz="1500" dirty="0"/>
              <a:t>Mechanické pružinové časovače sa často používajú na</a:t>
            </a:r>
          </a:p>
          <a:p>
            <a:pPr lvl="1"/>
            <a:r>
              <a:rPr lang="sk-SK" sz="1500" dirty="0"/>
              <a:t>Svetlá</a:t>
            </a:r>
          </a:p>
          <a:p>
            <a:pPr lvl="1"/>
            <a:r>
              <a:rPr lang="sk-SK" sz="1500" dirty="0"/>
              <a:t>Stropné ventilátory</a:t>
            </a:r>
          </a:p>
          <a:p>
            <a:pPr lvl="1"/>
            <a:r>
              <a:rPr lang="sk-SK" sz="1500" dirty="0"/>
              <a:t>Kúpeľňové žiarovky</a:t>
            </a:r>
          </a:p>
          <a:p>
            <a:pPr lvl="1"/>
            <a:r>
              <a:rPr lang="sk-SK" sz="1500" dirty="0"/>
              <a:t>Sauny</a:t>
            </a:r>
          </a:p>
          <a:p>
            <a:pPr lvl="1"/>
            <a:r>
              <a:rPr lang="sk-SK" sz="1500" dirty="0"/>
              <a:t>Bazény</a:t>
            </a:r>
          </a:p>
          <a:p>
            <a:pPr lvl="1"/>
            <a:r>
              <a:rPr lang="sk-SK" sz="1500" dirty="0"/>
              <a:t>Soláriá</a:t>
            </a:r>
          </a:p>
        </p:txBody>
      </p:sp>
      <p:pic>
        <p:nvPicPr>
          <p:cNvPr id="6146" name="Picture 2" descr="72039 Westinghouse Techno II – stropný ventilátor so svetlom">
            <a:extLst>
              <a:ext uri="{FF2B5EF4-FFF2-40B4-BE49-F238E27FC236}">
                <a16:creationId xmlns:a16="http://schemas.microsoft.com/office/drawing/2014/main" id="{BFCBC2B0-6ED2-45F3-92CD-05A90F8E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191" y="2161082"/>
            <a:ext cx="2093739" cy="11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ina Luxury Large Glass Cedar Wood Sauna Room 6 People - China Sauna, Sauna  Room">
            <a:extLst>
              <a:ext uri="{FF2B5EF4-FFF2-40B4-BE49-F238E27FC236}">
                <a16:creationId xmlns:a16="http://schemas.microsoft.com/office/drawing/2014/main" id="{F0A31B8B-A731-4E12-8B7F-8A2A0FBF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0" b="90000" l="0" r="100000">
                        <a14:foregroundMark x1="69700" y1="12700" x2="95200" y2="20100"/>
                        <a14:foregroundMark x1="95200" y1="19800" x2="95800" y2="70300"/>
                        <a14:backgroundMark x1="72400" y1="89200" x2="98200" y2="80600"/>
                        <a14:backgroundMark x1="97500" y1="80100" x2="97500" y2="19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1" y="3153306"/>
            <a:ext cx="3704694" cy="370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anning bed - All medical device manufacturers - Videos">
            <a:extLst>
              <a:ext uri="{FF2B5EF4-FFF2-40B4-BE49-F238E27FC236}">
                <a16:creationId xmlns:a16="http://schemas.microsoft.com/office/drawing/2014/main" id="{6E376B27-2E7D-44FE-8216-76645309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0000" y1="5993" x2="10333" y2="15356"/>
                        <a14:foregroundMark x1="14000" y1="7116" x2="49667" y2="5243"/>
                        <a14:foregroundMark x1="13667" y1="4120" x2="70333" y2="3371"/>
                        <a14:foregroundMark x1="7667" y1="9738" x2="5333" y2="14607"/>
                        <a14:foregroundMark x1="83333" y1="77528" x2="96333" y2="71161"/>
                        <a14:foregroundMark x1="95667" y1="42697" x2="97000" y2="69663"/>
                        <a14:backgroundMark x1="32000" y1="1124" x2="66000" y2="1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547" y="4502184"/>
            <a:ext cx="2646984" cy="23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E0FC-E0A7-45C3-B4F8-11518641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65" y="714637"/>
            <a:ext cx="5587069" cy="950752"/>
          </a:xfrm>
        </p:spPr>
        <p:txBody>
          <a:bodyPr/>
          <a:lstStyle/>
          <a:p>
            <a:r>
              <a:rPr lang="sk-SK" sz="4800" b="1" dirty="0"/>
              <a:t>Digitálne časovače</a:t>
            </a:r>
            <a:endParaRPr lang="sk-SK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500659-21FD-462B-9421-94FAADEF9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542379"/>
              </p:ext>
            </p:extLst>
          </p:nvPr>
        </p:nvGraphicFramePr>
        <p:xfrm>
          <a:off x="995767" y="2483141"/>
          <a:ext cx="10271790" cy="3660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6" name="Picture 6" descr="Programmable Digital Timer with 5 Independent Relays | Omega">
            <a:extLst>
              <a:ext uri="{FF2B5EF4-FFF2-40B4-BE49-F238E27FC236}">
                <a16:creationId xmlns:a16="http://schemas.microsoft.com/office/drawing/2014/main" id="{2D7BA187-DA39-405D-B403-F916A828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00" b="94000" l="5778" r="93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81" y="313712"/>
            <a:ext cx="1820033" cy="188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mart Touchscreen Timer with Large LCD Screen and Loud Alarm, Count  Down/Count Up Timer, Magnet Back and Retractable Stand to Place Timers |  Walmart Canada">
            <a:extLst>
              <a:ext uri="{FF2B5EF4-FFF2-40B4-BE49-F238E27FC236}">
                <a16:creationId xmlns:a16="http://schemas.microsoft.com/office/drawing/2014/main" id="{5096A270-7223-4596-88ED-FFAB8258B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067" y1="23267" x2="65667" y2="23133"/>
                        <a14:foregroundMark x1="67400" y1="76200" x2="71200" y2="30000"/>
                        <a14:backgroundMark x1="24000" y1="78867" x2="37333" y2="8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7" t="14883" r="19308" b="14550"/>
          <a:stretch/>
        </p:blipFill>
        <p:spPr bwMode="auto">
          <a:xfrm>
            <a:off x="9479560" y="443391"/>
            <a:ext cx="1571159" cy="16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E0FC-E0A7-45C3-B4F8-11518641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1153"/>
            <a:ext cx="10353762" cy="1257300"/>
          </a:xfrm>
        </p:spPr>
        <p:txBody>
          <a:bodyPr/>
          <a:lstStyle/>
          <a:p>
            <a:r>
              <a:rPr lang="sk-SK" sz="4800" b="1" dirty="0"/>
              <a:t>Astronomické časovače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81F8-3C79-44CF-BDEA-7640E747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98454"/>
            <a:ext cx="11030377" cy="2168204"/>
          </a:xfrm>
        </p:spPr>
        <p:txBody>
          <a:bodyPr>
            <a:normAutofit/>
          </a:bodyPr>
          <a:lstStyle/>
          <a:p>
            <a:r>
              <a:rPr lang="sk-SK" sz="2000" dirty="0"/>
              <a:t>sú formou digitálnych časovačov</a:t>
            </a:r>
          </a:p>
          <a:p>
            <a:r>
              <a:rPr lang="sk-SK" sz="2000" dirty="0"/>
              <a:t>sú naprogramované tak aby počítali východ a západ slnka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lepšie pre presnejšie nočné osvetlenie</a:t>
            </a:r>
          </a:p>
          <a:p>
            <a:r>
              <a:rPr lang="sk-SK" sz="2000" dirty="0"/>
              <a:t>prispôsobujú sa časom východu a západu slnka dňa bez fotobunky</a:t>
            </a:r>
          </a:p>
          <a:p>
            <a:r>
              <a:rPr lang="sk-SK" sz="2000" dirty="0"/>
              <a:t>veľa modelov obsahuje aj diaľkové ovládanie</a:t>
            </a:r>
          </a:p>
        </p:txBody>
      </p:sp>
      <p:pic>
        <p:nvPicPr>
          <p:cNvPr id="2050" name="Picture 2" descr="Multifunctional Astronomical Timer REV-303">
            <a:extLst>
              <a:ext uri="{FF2B5EF4-FFF2-40B4-BE49-F238E27FC236}">
                <a16:creationId xmlns:a16="http://schemas.microsoft.com/office/drawing/2014/main" id="{388C4D59-2823-4F25-A118-8BC93D08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61" t="7796" r="26573" b="9508"/>
          <a:stretch/>
        </p:blipFill>
        <p:spPr bwMode="auto">
          <a:xfrm>
            <a:off x="5161664" y="3989764"/>
            <a:ext cx="1482153" cy="21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38A1A-0633-47D7-B62E-00AB1771A121}"/>
              </a:ext>
            </a:extLst>
          </p:cNvPr>
          <p:cNvSpPr txBox="1"/>
          <p:nvPr/>
        </p:nvSpPr>
        <p:spPr>
          <a:xfrm>
            <a:off x="4488109" y="6127216"/>
            <a:ext cx="2829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Multifunkčný astronomický časovač REV-303</a:t>
            </a:r>
          </a:p>
        </p:txBody>
      </p:sp>
      <p:pic>
        <p:nvPicPr>
          <p:cNvPr id="2052" name="Picture 4" descr="Astronomical Timer | Renesas">
            <a:extLst>
              <a:ext uri="{FF2B5EF4-FFF2-40B4-BE49-F238E27FC236}">
                <a16:creationId xmlns:a16="http://schemas.microsoft.com/office/drawing/2014/main" id="{1BA0ECCD-E1C6-45B1-AFA3-4241689A1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718" y="3655648"/>
            <a:ext cx="3883880" cy="25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ben TR641top2 RC Astronomical Yearly Digital Timer with Pulse + Reserve  | Electrical, tool and lighting supplies.">
            <a:extLst>
              <a:ext uri="{FF2B5EF4-FFF2-40B4-BE49-F238E27FC236}">
                <a16:creationId xmlns:a16="http://schemas.microsoft.com/office/drawing/2014/main" id="{CD74043B-E49B-4934-B67A-8604D8E0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375" y1="27522" x2="7875" y2="3362"/>
                        <a14:foregroundMark x1="7375" y1="79826" x2="6500" y2="94894"/>
                        <a14:foregroundMark x1="73750" y1="91407" x2="84875" y2="71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06" y="4053134"/>
            <a:ext cx="1970227" cy="197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C1F0A-152B-474E-BCE1-D4B57DB43361}"/>
              </a:ext>
            </a:extLst>
          </p:cNvPr>
          <p:cNvSpPr txBox="1"/>
          <p:nvPr/>
        </p:nvSpPr>
        <p:spPr>
          <a:xfrm>
            <a:off x="834285" y="6094056"/>
            <a:ext cx="3266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Astronomický digitálny ročný časovač s rezervou </a:t>
            </a:r>
            <a:r>
              <a:rPr lang="sk-SK" sz="1400" dirty="0" err="1"/>
              <a:t>Theben</a:t>
            </a:r>
            <a:r>
              <a:rPr lang="sk-SK" sz="1400" dirty="0"/>
              <a:t> TR641 RC</a:t>
            </a:r>
          </a:p>
        </p:txBody>
      </p:sp>
    </p:spTree>
    <p:extLst>
      <p:ext uri="{BB962C8B-B14F-4D97-AF65-F5344CB8AC3E}">
        <p14:creationId xmlns:p14="http://schemas.microsoft.com/office/powerpoint/2010/main" val="6343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vortex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E0FC-E0A7-45C3-B4F8-11518641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1153"/>
            <a:ext cx="10353762" cy="1257300"/>
          </a:xfrm>
        </p:spPr>
        <p:txBody>
          <a:bodyPr/>
          <a:lstStyle/>
          <a:p>
            <a:r>
              <a:rPr lang="sk-SK" sz="4800" b="1" dirty="0"/>
              <a:t>Fotoelektrické časovače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81F8-3C79-44CF-BDEA-7640E747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598454"/>
            <a:ext cx="10268730" cy="1069903"/>
          </a:xfrm>
        </p:spPr>
        <p:txBody>
          <a:bodyPr>
            <a:normAutofit/>
          </a:bodyPr>
          <a:lstStyle/>
          <a:p>
            <a:r>
              <a:rPr lang="sk-SK" sz="2000" dirty="0"/>
              <a:t>Pomocou senzorov zhromažďujúcich svetlo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odlišujú deň a noc</a:t>
            </a:r>
          </a:p>
          <a:p>
            <a:r>
              <a:rPr lang="sk-SK" sz="2000" dirty="0"/>
              <a:t>Časovače fotobuniek nemusia fungovať správne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veľké množstvo okolitého svetla</a:t>
            </a:r>
          </a:p>
        </p:txBody>
      </p:sp>
      <p:pic>
        <p:nvPicPr>
          <p:cNvPr id="3074" name="Picture 2" descr="Photocell Timer light Switch Daylight Dusk till Dawn Sensor Lightswitch,  outdoor usage, by Lowenergie: Amazon.co.uk: Garden &amp; Outdoors">
            <a:extLst>
              <a:ext uri="{FF2B5EF4-FFF2-40B4-BE49-F238E27FC236}">
                <a16:creationId xmlns:a16="http://schemas.microsoft.com/office/drawing/2014/main" id="{A67304FE-2CA3-46F8-87F2-AAE9C4F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993" y1="14667" x2="51993" y2="2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64" y="3426173"/>
            <a:ext cx="153099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11298-644D-4C16-9E06-55107C8DD1AE}"/>
              </a:ext>
            </a:extLst>
          </p:cNvPr>
          <p:cNvSpPr txBox="1"/>
          <p:nvPr/>
        </p:nvSpPr>
        <p:spPr>
          <a:xfrm>
            <a:off x="645559" y="5971347"/>
            <a:ext cx="288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Fotoelektrický časovač osvetlenia do exteriéru </a:t>
            </a:r>
            <a:r>
              <a:rPr lang="sk-SK" sz="1400" dirty="0" err="1"/>
              <a:t>Lowenergie</a:t>
            </a:r>
            <a:endParaRPr lang="sk-SK" sz="1400" dirty="0"/>
          </a:p>
        </p:txBody>
      </p:sp>
      <p:pic>
        <p:nvPicPr>
          <p:cNvPr id="3076" name="Picture 4" descr="photoelectric switch using ne555">
            <a:extLst>
              <a:ext uri="{FF2B5EF4-FFF2-40B4-BE49-F238E27FC236}">
                <a16:creationId xmlns:a16="http://schemas.microsoft.com/office/drawing/2014/main" id="{CE642131-F782-4BDB-93C1-5E4A5877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42" y="2970273"/>
            <a:ext cx="4231709" cy="302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AD35C7-910B-40CD-97F0-EFCD85501085}"/>
              </a:ext>
            </a:extLst>
          </p:cNvPr>
          <p:cNvSpPr txBox="1"/>
          <p:nvPr/>
        </p:nvSpPr>
        <p:spPr>
          <a:xfrm>
            <a:off x="7001118" y="6079068"/>
            <a:ext cx="4490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Fotoelektrický prepínač pomocou časovača NE555</a:t>
            </a:r>
          </a:p>
        </p:txBody>
      </p:sp>
      <p:pic>
        <p:nvPicPr>
          <p:cNvPr id="3078" name="Picture 6" descr="Deckor EZ Photocell Timer - Schillings">
            <a:extLst>
              <a:ext uri="{FF2B5EF4-FFF2-40B4-BE49-F238E27FC236}">
                <a16:creationId xmlns:a16="http://schemas.microsoft.com/office/drawing/2014/main" id="{208F5FB5-7DCF-49C9-B404-8BF6B90B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571" l="10000" r="90000">
                        <a14:foregroundMark x1="30571" y1="79286" x2="48857" y2="78143"/>
                        <a14:foregroundMark x1="34714" y1="74571" x2="46714" y2="83429"/>
                        <a14:foregroundMark x1="44714" y1="73571" x2="43143" y2="82143"/>
                        <a14:foregroundMark x1="49286" y1="79714" x2="33000" y2="80714"/>
                        <a14:backgroundMark x1="54429" y1="12143" x2="54429" y2="12143"/>
                        <a14:backgroundMark x1="76000" y1="29429" x2="76000" y2="29429"/>
                        <a14:backgroundMark x1="29000" y1="61714" x2="29000" y2="61714"/>
                        <a14:backgroundMark x1="52571" y1="61429" x2="52571" y2="61429"/>
                        <a14:backgroundMark x1="36571" y1="27714" x2="36571" y2="2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64" y="2668357"/>
            <a:ext cx="3275151" cy="32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7A3467-4F55-43AD-8F96-332830A77127}"/>
              </a:ext>
            </a:extLst>
          </p:cNvPr>
          <p:cNvSpPr txBox="1"/>
          <p:nvPr/>
        </p:nvSpPr>
        <p:spPr>
          <a:xfrm>
            <a:off x="3735276" y="6079068"/>
            <a:ext cx="2882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Fotoelektrický časovač Dekor EZ</a:t>
            </a:r>
          </a:p>
        </p:txBody>
      </p:sp>
    </p:spTree>
    <p:extLst>
      <p:ext uri="{BB962C8B-B14F-4D97-AF65-F5344CB8AC3E}">
        <p14:creationId xmlns:p14="http://schemas.microsoft.com/office/powerpoint/2010/main" val="4921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530B9-E774-49D7-A8D5-D113301D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44" y="2077849"/>
            <a:ext cx="4950110" cy="395541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sk-SK" sz="1500" b="1" dirty="0"/>
              <a:t>Fotoelektrický časovač NE555 súčiastky :</a:t>
            </a:r>
          </a:p>
          <a:p>
            <a:r>
              <a:rPr lang="sk-SK" sz="1500" dirty="0"/>
              <a:t>Rezistory </a:t>
            </a:r>
            <a:r>
              <a:rPr lang="sk-SK" sz="1500" dirty="0">
                <a:sym typeface="Symbol" panose="05050102010706020507" pitchFamily="18" charset="2"/>
              </a:rPr>
              <a:t></a:t>
            </a:r>
            <a:r>
              <a:rPr lang="sk-SK" sz="1500" dirty="0"/>
              <a:t> ¼-watt, ± 5% uhlíka</a:t>
            </a:r>
          </a:p>
          <a:p>
            <a:pPr lvl="1"/>
            <a:r>
              <a:rPr lang="sk-SK" sz="1500" dirty="0"/>
              <a:t>R1 = 3,3 K</a:t>
            </a:r>
            <a:r>
              <a:rPr lang="el-GR" sz="1500" dirty="0"/>
              <a:t>Ω</a:t>
            </a:r>
          </a:p>
          <a:p>
            <a:pPr lvl="1"/>
            <a:r>
              <a:rPr lang="sk-SK" sz="1500" dirty="0"/>
              <a:t>R2 = 470</a:t>
            </a:r>
            <a:r>
              <a:rPr lang="el-GR" sz="1500" dirty="0"/>
              <a:t>Ω</a:t>
            </a:r>
          </a:p>
          <a:p>
            <a:pPr lvl="1"/>
            <a:r>
              <a:rPr lang="sk-SK" sz="1500" dirty="0"/>
              <a:t>R3 = 22</a:t>
            </a:r>
            <a:r>
              <a:rPr lang="el-GR" sz="1500" dirty="0"/>
              <a:t>Ω / 1</a:t>
            </a:r>
            <a:r>
              <a:rPr lang="sk-SK" sz="1500" dirty="0"/>
              <a:t>W</a:t>
            </a:r>
          </a:p>
          <a:p>
            <a:pPr lvl="1"/>
            <a:r>
              <a:rPr lang="sk-SK" sz="1500" dirty="0"/>
              <a:t>VR1 = 100 K</a:t>
            </a:r>
            <a:r>
              <a:rPr lang="el-GR" sz="1500" dirty="0"/>
              <a:t>Ω </a:t>
            </a:r>
            <a:r>
              <a:rPr lang="sk-SK" sz="1500" dirty="0"/>
              <a:t>LIN. Pot.</a:t>
            </a:r>
          </a:p>
          <a:p>
            <a:pPr lvl="1"/>
            <a:endParaRPr lang="sk-SK" sz="1500" dirty="0"/>
          </a:p>
          <a:p>
            <a:r>
              <a:rPr lang="sk-SK" sz="1500" dirty="0"/>
              <a:t>Kondenzátory</a:t>
            </a:r>
          </a:p>
          <a:p>
            <a:pPr lvl="1"/>
            <a:r>
              <a:rPr lang="sk-SK" sz="1500" dirty="0"/>
              <a:t>C1 = 0,01 µF (keramický disk)</a:t>
            </a:r>
          </a:p>
          <a:p>
            <a:pPr lvl="1"/>
            <a:r>
              <a:rPr lang="sk-SK" sz="1500" dirty="0"/>
              <a:t>C2 = 1000 µF, 12V (elektrolytický kondenzátor)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2631B0-2277-48DF-B41F-D231274AFAF5}"/>
              </a:ext>
            </a:extLst>
          </p:cNvPr>
          <p:cNvSpPr txBox="1">
            <a:spLocks/>
          </p:cNvSpPr>
          <p:nvPr/>
        </p:nvSpPr>
        <p:spPr>
          <a:xfrm>
            <a:off x="1025379" y="46821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k-SK" sz="3800" b="1" dirty="0"/>
              <a:t>Parametre použitých súčiastok- katalógové údaje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E93357-8FD9-4737-97B9-0CEF5C564BB8}"/>
              </a:ext>
            </a:extLst>
          </p:cNvPr>
          <p:cNvSpPr txBox="1">
            <a:spLocks/>
          </p:cNvSpPr>
          <p:nvPr/>
        </p:nvSpPr>
        <p:spPr>
          <a:xfrm>
            <a:off x="6202260" y="2077849"/>
            <a:ext cx="4950110" cy="4230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sk-SK" sz="1500" dirty="0"/>
          </a:p>
          <a:p>
            <a:r>
              <a:rPr lang="sk-SK" sz="1500" dirty="0"/>
              <a:t>Polovodiče</a:t>
            </a:r>
          </a:p>
          <a:p>
            <a:pPr lvl="1"/>
            <a:r>
              <a:rPr lang="sk-SK" sz="1500" dirty="0"/>
              <a:t>IC1 = NE555 </a:t>
            </a:r>
            <a:r>
              <a:rPr lang="sk-SK" sz="1500" dirty="0">
                <a:sym typeface="Symbol" panose="05050102010706020507" pitchFamily="18" charset="2"/>
              </a:rPr>
              <a:t></a:t>
            </a:r>
            <a:r>
              <a:rPr lang="sk-SK" sz="1500" dirty="0"/>
              <a:t> časovač IC</a:t>
            </a:r>
          </a:p>
          <a:p>
            <a:pPr lvl="1"/>
            <a:r>
              <a:rPr lang="sk-SK" sz="1500" dirty="0"/>
              <a:t>T1 = SK100 </a:t>
            </a:r>
            <a:r>
              <a:rPr lang="sk-SK" sz="1500" dirty="0">
                <a:sym typeface="Symbol" panose="05050102010706020507" pitchFamily="18" charset="2"/>
              </a:rPr>
              <a:t>  </a:t>
            </a:r>
            <a:r>
              <a:rPr lang="sk-SK" sz="1500" dirty="0"/>
              <a:t>tranzistor PNP so stredným výkonom</a:t>
            </a:r>
          </a:p>
          <a:p>
            <a:pPr lvl="1"/>
            <a:r>
              <a:rPr lang="sk-SK" sz="1500" dirty="0"/>
              <a:t>D1 = BY125 </a:t>
            </a:r>
            <a:r>
              <a:rPr lang="sk-SK" sz="1500" dirty="0">
                <a:sym typeface="Symbol" panose="05050102010706020507" pitchFamily="18" charset="2"/>
              </a:rPr>
              <a:t> </a:t>
            </a:r>
            <a:r>
              <a:rPr lang="sk-SK" sz="1500" dirty="0"/>
              <a:t>štandardná obnovovacia dióda</a:t>
            </a:r>
          </a:p>
          <a:p>
            <a:endParaRPr lang="sk-SK" sz="1500" dirty="0"/>
          </a:p>
          <a:p>
            <a:endParaRPr lang="sk-SK" sz="1500" dirty="0"/>
          </a:p>
          <a:p>
            <a:r>
              <a:rPr lang="sk-SK" sz="1500" dirty="0"/>
              <a:t>Ostatné</a:t>
            </a:r>
          </a:p>
          <a:p>
            <a:pPr lvl="1"/>
            <a:r>
              <a:rPr lang="sk-SK" sz="1500" dirty="0"/>
              <a:t>LDR1</a:t>
            </a:r>
          </a:p>
          <a:p>
            <a:pPr lvl="1"/>
            <a:r>
              <a:rPr lang="sk-SK" sz="1500" dirty="0"/>
              <a:t>RL1 = 6VDC, 100</a:t>
            </a:r>
            <a:r>
              <a:rPr lang="el-GR" sz="1500" dirty="0"/>
              <a:t>Ω </a:t>
            </a:r>
            <a:r>
              <a:rPr lang="sk-SK" sz="1500" dirty="0"/>
              <a:t>relé</a:t>
            </a:r>
          </a:p>
          <a:p>
            <a:pPr lvl="1"/>
            <a:r>
              <a:rPr lang="sk-SK" sz="1500" dirty="0"/>
              <a:t>SW1 = spínač ZAP / VYP</a:t>
            </a:r>
          </a:p>
          <a:p>
            <a:pPr lvl="1"/>
            <a:r>
              <a:rPr lang="sk-SK" sz="1500" dirty="0"/>
              <a:t>B1 = 9V Batéria</a:t>
            </a:r>
          </a:p>
        </p:txBody>
      </p:sp>
    </p:spTree>
    <p:extLst>
      <p:ext uri="{BB962C8B-B14F-4D97-AF65-F5344CB8AC3E}">
        <p14:creationId xmlns:p14="http://schemas.microsoft.com/office/powerpoint/2010/main" val="30606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F640-20AB-4D13-8B8D-4F5354CA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028"/>
            <a:ext cx="10353762" cy="1257300"/>
          </a:xfrm>
        </p:spPr>
        <p:txBody>
          <a:bodyPr/>
          <a:lstStyle/>
          <a:p>
            <a:r>
              <a:rPr lang="sk-SK" b="1" dirty="0"/>
              <a:t>Schémy </a:t>
            </a:r>
            <a:r>
              <a:rPr lang="sk-SK" sz="4800" b="1" dirty="0"/>
              <a:t>časových spínačov</a:t>
            </a:r>
            <a:endParaRPr lang="sk-SK" b="1" dirty="0"/>
          </a:p>
        </p:txBody>
      </p:sp>
      <p:pic>
        <p:nvPicPr>
          <p:cNvPr id="10242" name="Picture 2" descr="Timer with Alarm Circuit">
            <a:extLst>
              <a:ext uri="{FF2B5EF4-FFF2-40B4-BE49-F238E27FC236}">
                <a16:creationId xmlns:a16="http://schemas.microsoft.com/office/drawing/2014/main" id="{06B30040-137A-4694-A72A-992AD9A8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920" y="1417387"/>
            <a:ext cx="3377178" cy="21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C9FED-1FA1-4F82-BEE1-C87B81265B1B}"/>
              </a:ext>
            </a:extLst>
          </p:cNvPr>
          <p:cNvSpPr txBox="1"/>
          <p:nvPr/>
        </p:nvSpPr>
        <p:spPr>
          <a:xfrm>
            <a:off x="7011798" y="3605011"/>
            <a:ext cx="34974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Časovač s alarmom</a:t>
            </a:r>
          </a:p>
        </p:txBody>
      </p:sp>
      <p:pic>
        <p:nvPicPr>
          <p:cNvPr id="10244" name="Picture 4" descr="Time Delay Relay Circuit with 555">
            <a:extLst>
              <a:ext uri="{FF2B5EF4-FFF2-40B4-BE49-F238E27FC236}">
                <a16:creationId xmlns:a16="http://schemas.microsoft.com/office/drawing/2014/main" id="{87DD44F6-38C7-47D3-B99F-B798C903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59" y="1390275"/>
            <a:ext cx="3497422" cy="19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2091CB-EEB6-4885-BAE6-CEE33097A7FF}"/>
              </a:ext>
            </a:extLst>
          </p:cNvPr>
          <p:cNvSpPr txBox="1"/>
          <p:nvPr/>
        </p:nvSpPr>
        <p:spPr>
          <a:xfrm>
            <a:off x="786827" y="3455423"/>
            <a:ext cx="48200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Časovač s oneskorením s integračným obvodom 555</a:t>
            </a:r>
          </a:p>
        </p:txBody>
      </p:sp>
      <p:pic>
        <p:nvPicPr>
          <p:cNvPr id="10246" name="Picture 6" descr="6 Hour Timer Circuit Diagram - 87 F 350 Fuel System Wiring Diagram for  Wiring Diagram Schematics">
            <a:extLst>
              <a:ext uri="{FF2B5EF4-FFF2-40B4-BE49-F238E27FC236}">
                <a16:creationId xmlns:a16="http://schemas.microsoft.com/office/drawing/2014/main" id="{6A630A6F-86CA-4EE2-9245-247CEAA0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68" y="3928176"/>
            <a:ext cx="2948666" cy="2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D3CA7-B126-4C2E-B46F-963F58BAA26D}"/>
              </a:ext>
            </a:extLst>
          </p:cNvPr>
          <p:cNvSpPr txBox="1"/>
          <p:nvPr/>
        </p:nvSpPr>
        <p:spPr>
          <a:xfrm>
            <a:off x="1294428" y="6045848"/>
            <a:ext cx="40067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Schéma časovača nastaviteľného až na </a:t>
            </a:r>
            <a:r>
              <a:rPr lang="sk-SK" sz="1500" b="1" dirty="0"/>
              <a:t>6h</a:t>
            </a:r>
            <a:endParaRPr lang="sk-SK" sz="1500" dirty="0"/>
          </a:p>
        </p:txBody>
      </p:sp>
      <p:pic>
        <p:nvPicPr>
          <p:cNvPr id="2050" name="Picture 2" descr="Electronic Timer Switch Circuit">
            <a:extLst>
              <a:ext uri="{FF2B5EF4-FFF2-40B4-BE49-F238E27FC236}">
                <a16:creationId xmlns:a16="http://schemas.microsoft.com/office/drawing/2014/main" id="{08A0D7BA-C8D9-4AB0-8D35-F8A84916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26" y="3971570"/>
            <a:ext cx="2948666" cy="207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7496C-0E66-44D2-83C7-EC442C33A3F3}"/>
              </a:ext>
            </a:extLst>
          </p:cNvPr>
          <p:cNvSpPr txBox="1"/>
          <p:nvPr/>
        </p:nvSpPr>
        <p:spPr>
          <a:xfrm>
            <a:off x="7277526" y="6113986"/>
            <a:ext cx="29486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500" dirty="0"/>
              <a:t>Časovač s diódami a žiarovkou</a:t>
            </a:r>
          </a:p>
        </p:txBody>
      </p:sp>
    </p:spTree>
    <p:extLst>
      <p:ext uri="{BB962C8B-B14F-4D97-AF65-F5344CB8AC3E}">
        <p14:creationId xmlns:p14="http://schemas.microsoft.com/office/powerpoint/2010/main" val="31424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hecker dir="vert"/>
      </p:transition>
    </mc:Choice>
    <mc:Fallback xmlns="">
      <p:transition spd="slow">
        <p:checker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333</TotalTime>
  <Words>747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Nova</vt:lpstr>
      <vt:lpstr>Arial Nova Light</vt:lpstr>
      <vt:lpstr>Calibri</vt:lpstr>
      <vt:lpstr>Symbol</vt:lpstr>
      <vt:lpstr>Wingdings 2</vt:lpstr>
      <vt:lpstr>SlateVTI</vt:lpstr>
      <vt:lpstr>Časový spínač</vt:lpstr>
      <vt:lpstr>Funkcie a použitie časového spínača</vt:lpstr>
      <vt:lpstr>Typy časových spínačov</vt:lpstr>
      <vt:lpstr>Mechanické časovače</vt:lpstr>
      <vt:lpstr>Digitálne časovače</vt:lpstr>
      <vt:lpstr>Astronomické časovače</vt:lpstr>
      <vt:lpstr>Fotoelektrické časovače</vt:lpstr>
      <vt:lpstr>PowerPoint Presentation</vt:lpstr>
      <vt:lpstr>Schémy časových spínačov</vt:lpstr>
      <vt:lpstr>PowerPoint Presentation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Časový spínač</dc:title>
  <dc:creator>Linda Vincelová</dc:creator>
  <cp:lastModifiedBy>Linda Vincelová</cp:lastModifiedBy>
  <cp:revision>237</cp:revision>
  <dcterms:created xsi:type="dcterms:W3CDTF">2021-01-28T08:11:31Z</dcterms:created>
  <dcterms:modified xsi:type="dcterms:W3CDTF">2021-02-02T10:36:23Z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